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00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8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5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64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2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0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4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1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C79C5D-2A6F-F04D-97DA-BEF2467B64E4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04/27/16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234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Summer Engineering Academies Registration System</a:t>
            </a:r>
            <a:br>
              <a:rPr lang="en-US" dirty="0"/>
            </a:br>
            <a:r>
              <a:rPr lang="en-US" dirty="0"/>
              <a:t>Client Side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Christopher Brooks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13196" y="-881579"/>
            <a:ext cx="510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Summer Engineering Academies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66768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Development</a:t>
            </a:r>
          </a:p>
          <a:p>
            <a:r>
              <a:rPr lang="en-US" dirty="0"/>
              <a:t>User Interface</a:t>
            </a:r>
          </a:p>
          <a:p>
            <a:r>
              <a:rPr lang="en-US" dirty="0"/>
              <a:t>Technologies Used</a:t>
            </a:r>
          </a:p>
          <a:p>
            <a:r>
              <a:rPr lang="en-US" dirty="0"/>
              <a:t>Research Conducted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89017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UAA Summer Engineering Academies is a summer camp that teaches Science and Engineering concepts to middle school to high school aged students.</a:t>
            </a:r>
          </a:p>
          <a:p>
            <a:r>
              <a:rPr lang="en-US" dirty="0"/>
              <a:t>Hundreds of students apply every year</a:t>
            </a:r>
          </a:p>
          <a:p>
            <a:r>
              <a:rPr lang="en-US" dirty="0"/>
              <a:t>Current method is time consuming and repetitive</a:t>
            </a:r>
          </a:p>
          <a:p>
            <a:r>
              <a:rPr lang="en-US" dirty="0"/>
              <a:t>Replace the existing system with a web based registration portal and database management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5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Web based system</a:t>
            </a:r>
          </a:p>
          <a:p>
            <a:r>
              <a:rPr lang="en-US" dirty="0"/>
              <a:t>Allow parents to register their children online</a:t>
            </a:r>
          </a:p>
          <a:p>
            <a:r>
              <a:rPr lang="en-US" dirty="0"/>
              <a:t>Allow administrators to maintain a database of student preferences and personal information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18238" y="3443014"/>
            <a:ext cx="4937125" cy="1657898"/>
          </a:xfrm>
        </p:spPr>
      </p:pic>
    </p:spTree>
    <p:extLst>
      <p:ext uri="{BB962C8B-B14F-4D97-AF65-F5344CB8AC3E}">
        <p14:creationId xmlns:p14="http://schemas.microsoft.com/office/powerpoint/2010/main" val="200836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User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9" y="2286000"/>
            <a:ext cx="5081232" cy="39319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The web interface was developed to be easy to understand</a:t>
            </a:r>
          </a:p>
          <a:p>
            <a:r>
              <a:rPr lang="en-US" sz="1800" dirty="0">
                <a:solidFill>
                  <a:srgbClr val="FFFFFF"/>
                </a:solidFill>
              </a:rPr>
              <a:t>Uses common design techniques</a:t>
            </a:r>
          </a:p>
          <a:p>
            <a:r>
              <a:rPr lang="en-US" sz="1800" dirty="0">
                <a:solidFill>
                  <a:srgbClr val="FFFFFF"/>
                </a:solidFill>
              </a:rPr>
              <a:t>Accessable from a browser</a:t>
            </a:r>
          </a:p>
          <a:p>
            <a:r>
              <a:rPr lang="en-US" sz="1800" dirty="0">
                <a:solidFill>
                  <a:srgbClr val="FFFFFF"/>
                </a:solidFill>
              </a:rPr>
              <a:t>Allow for more complex user actions for administrators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44017" y="2341856"/>
            <a:ext cx="4007904" cy="217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3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 Used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following technologies were used for the user interface and client side development of the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HTML5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CSS3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JavaScript ES6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Bootstrap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AngularJS 1.6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816734"/>
            <a:ext cx="4937125" cy="2081783"/>
          </a:xfrm>
        </p:spPr>
      </p:pic>
    </p:spTree>
    <p:extLst>
      <p:ext uri="{BB962C8B-B14F-4D97-AF65-F5344CB8AC3E}">
        <p14:creationId xmlns:p14="http://schemas.microsoft.com/office/powerpoint/2010/main" val="324978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Conducted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AngularJS framework</a:t>
            </a:r>
          </a:p>
          <a:p>
            <a:r>
              <a:rPr lang="en-US" dirty="0"/>
              <a:t>Power set a JavaScript methods and functions</a:t>
            </a:r>
          </a:p>
          <a:p>
            <a:r>
              <a:rPr lang="en-US" dirty="0"/>
              <a:t>Used to create Model-View-Controller web applications</a:t>
            </a:r>
          </a:p>
          <a:p>
            <a:r>
              <a:rPr lang="en-US" dirty="0"/>
              <a:t>AngularJS was also used to filter and sort data in real-time to the client side of the application.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67638" y="2938463"/>
            <a:ext cx="1838325" cy="1838325"/>
          </a:xfrm>
        </p:spPr>
      </p:pic>
    </p:spTree>
    <p:extLst>
      <p:ext uri="{BB962C8B-B14F-4D97-AF65-F5344CB8AC3E}">
        <p14:creationId xmlns:p14="http://schemas.microsoft.com/office/powerpoint/2010/main" val="252764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2364661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188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Summer Engineering Academies Registration System Client Side Development</vt:lpstr>
      <vt:lpstr>Overview</vt:lpstr>
      <vt:lpstr>Summery</vt:lpstr>
      <vt:lpstr>Development</vt:lpstr>
      <vt:lpstr>User Interface</vt:lpstr>
      <vt:lpstr>Technologies Used</vt:lpstr>
      <vt:lpstr>Research Conducted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Engineering Academies Registration System Client Side Development</dc:title>
  <dc:creator>Christopher Brooks</dc:creator>
  <cp:lastModifiedBy>Christopher Brooks</cp:lastModifiedBy>
  <cp:revision>4</cp:revision>
  <dcterms:created xsi:type="dcterms:W3CDTF">2016-04-27T20:20:11Z</dcterms:created>
  <dcterms:modified xsi:type="dcterms:W3CDTF">2016-04-27T20:48:59Z</dcterms:modified>
</cp:coreProperties>
</file>