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1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2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8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8AD1-4E33-4F55-B9F5-77E8E7341C7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01AF-18FE-4DED-BE48-BA77E8C42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 Christmas Child </a:t>
            </a:r>
            <a:br>
              <a:rPr lang="en-US" dirty="0"/>
            </a:br>
            <a:r>
              <a:rPr lang="en-US" dirty="0"/>
              <a:t>Front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Cody McWilliams</a:t>
            </a:r>
          </a:p>
          <a:p>
            <a:r>
              <a:rPr lang="en-US" dirty="0"/>
              <a:t>Supervisor: Dr. </a:t>
            </a:r>
            <a:r>
              <a:rPr lang="en-US" dirty="0" err="1"/>
              <a:t>Kenrick</a:t>
            </a:r>
            <a:endParaRPr lang="en-US" dirty="0"/>
          </a:p>
          <a:p>
            <a:r>
              <a:rPr lang="en-US" dirty="0"/>
              <a:t>April 13</a:t>
            </a:r>
            <a:r>
              <a:rPr lang="en-US" baseline="30000" dirty="0"/>
              <a:t>th</a:t>
            </a:r>
            <a:r>
              <a:rPr lang="en-US" dirty="0"/>
              <a:t>,2016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2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Donors</a:t>
            </a:r>
          </a:p>
          <a:p>
            <a:pPr lvl="1"/>
            <a:r>
              <a:rPr lang="en-US" dirty="0"/>
              <a:t>Location based form access</a:t>
            </a:r>
          </a:p>
          <a:p>
            <a:pPr lvl="1"/>
            <a:r>
              <a:rPr lang="en-US" dirty="0"/>
              <a:t>Register to volunteer (short-term)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Volunteers</a:t>
            </a:r>
          </a:p>
          <a:p>
            <a:pPr lvl="1"/>
            <a:r>
              <a:rPr lang="en-US" dirty="0"/>
              <a:t>Manual data entry</a:t>
            </a:r>
          </a:p>
          <a:p>
            <a:pPr lvl="1"/>
            <a:r>
              <a:rPr lang="en-US" dirty="0"/>
              <a:t>Communicate with database</a:t>
            </a:r>
          </a:p>
          <a:p>
            <a:pPr lvl="1"/>
            <a:r>
              <a:rPr lang="en-US" dirty="0"/>
              <a:t>Manage Events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Coordinators</a:t>
            </a:r>
          </a:p>
          <a:p>
            <a:pPr lvl="1"/>
            <a:r>
              <a:rPr lang="en-US" dirty="0"/>
              <a:t>Account management</a:t>
            </a:r>
          </a:p>
          <a:p>
            <a:pPr lvl="1"/>
            <a:r>
              <a:rPr lang="en-US" dirty="0"/>
              <a:t>Drop-off location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210037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HTML</a:t>
            </a:r>
          </a:p>
          <a:p>
            <a:pPr lvl="1"/>
            <a:r>
              <a:rPr lang="en-US" dirty="0"/>
              <a:t>Static layout</a:t>
            </a:r>
          </a:p>
          <a:p>
            <a:pPr lvl="1"/>
            <a:r>
              <a:rPr lang="en-US" dirty="0"/>
              <a:t>Static content</a:t>
            </a:r>
          </a:p>
          <a:p>
            <a:pPr marL="0" indent="0">
              <a:buNone/>
            </a:pPr>
            <a:r>
              <a:rPr lang="en-US" dirty="0"/>
              <a:t>CSS</a:t>
            </a:r>
          </a:p>
          <a:p>
            <a:pPr lvl="1"/>
            <a:r>
              <a:rPr lang="en-US" dirty="0"/>
              <a:t>Static styling</a:t>
            </a:r>
          </a:p>
          <a:p>
            <a:pPr marL="0" indent="0">
              <a:buNone/>
            </a:pPr>
            <a:r>
              <a:rPr lang="en-US" dirty="0"/>
              <a:t>PHP</a:t>
            </a:r>
          </a:p>
          <a:p>
            <a:pPr lvl="1"/>
            <a:r>
              <a:rPr lang="en-US" dirty="0"/>
              <a:t>Server-Side computing</a:t>
            </a:r>
          </a:p>
          <a:p>
            <a:pPr lvl="1"/>
            <a:r>
              <a:rPr lang="en-US" dirty="0"/>
              <a:t>SQL queries</a:t>
            </a:r>
          </a:p>
          <a:p>
            <a:pPr lvl="1"/>
            <a:r>
              <a:rPr lang="en-US" dirty="0"/>
              <a:t>HTML Generation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JavaScript</a:t>
            </a:r>
          </a:p>
          <a:p>
            <a:pPr lvl="1"/>
            <a:r>
              <a:rPr lang="en-US" dirty="0"/>
              <a:t>Client-side computing</a:t>
            </a:r>
          </a:p>
          <a:p>
            <a:pPr lvl="1"/>
            <a:r>
              <a:rPr lang="en-US" dirty="0"/>
              <a:t>Dynamic styling</a:t>
            </a:r>
          </a:p>
          <a:p>
            <a:pPr lvl="1"/>
            <a:r>
              <a:rPr lang="en-US" dirty="0"/>
              <a:t>Dynamic layout</a:t>
            </a:r>
          </a:p>
          <a:p>
            <a:pPr lvl="1"/>
            <a:r>
              <a:rPr lang="en-US" dirty="0"/>
              <a:t>Dynamic content</a:t>
            </a:r>
          </a:p>
          <a:p>
            <a:pPr lvl="1"/>
            <a:r>
              <a:rPr lang="en-US" dirty="0"/>
              <a:t>Client-Server data exchange</a:t>
            </a:r>
          </a:p>
          <a:p>
            <a:pPr marL="0" indent="0">
              <a:buNone/>
            </a:pPr>
            <a:r>
              <a:rPr lang="en-US" dirty="0"/>
              <a:t>SQL</a:t>
            </a:r>
          </a:p>
          <a:p>
            <a:pPr lvl="1"/>
            <a:r>
              <a:rPr lang="en-US" dirty="0"/>
              <a:t>Database management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endParaRPr lang="en-US" dirty="0"/>
          </a:p>
          <a:p>
            <a:pPr lvl="1"/>
            <a:r>
              <a:rPr lang="en-US" dirty="0"/>
              <a:t>Version Control</a:t>
            </a:r>
          </a:p>
        </p:txBody>
      </p:sp>
    </p:spTree>
    <p:extLst>
      <p:ext uri="{BB962C8B-B14F-4D97-AF65-F5344CB8AC3E}">
        <p14:creationId xmlns:p14="http://schemas.microsoft.com/office/powerpoint/2010/main" val="204139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Location Based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Forms</a:t>
            </a:r>
          </a:p>
          <a:p>
            <a:pPr lvl="1"/>
            <a:r>
              <a:rPr lang="en-US" dirty="0"/>
              <a:t>Location based</a:t>
            </a:r>
          </a:p>
          <a:p>
            <a:pPr marL="0" indent="0">
              <a:buNone/>
            </a:pPr>
            <a:r>
              <a:rPr lang="en-US" dirty="0"/>
              <a:t>JavaScript 	</a:t>
            </a:r>
          </a:p>
          <a:p>
            <a:pPr lvl="1"/>
            <a:r>
              <a:rPr lang="en-US" dirty="0"/>
              <a:t>Geolocation data</a:t>
            </a:r>
          </a:p>
          <a:p>
            <a:pPr lvl="1"/>
            <a:r>
              <a:rPr lang="en-US" dirty="0"/>
              <a:t>Communication with server and database</a:t>
            </a:r>
          </a:p>
          <a:p>
            <a:pPr marL="0" indent="0">
              <a:buNone/>
            </a:pPr>
            <a:r>
              <a:rPr lang="en-US" dirty="0" err="1"/>
              <a:t>Haversine</a:t>
            </a:r>
            <a:r>
              <a:rPr lang="en-US" dirty="0"/>
              <a:t>  Formula</a:t>
            </a:r>
          </a:p>
          <a:p>
            <a:pPr lvl="1"/>
            <a:r>
              <a:rPr lang="en-US" dirty="0"/>
              <a:t> Convert </a:t>
            </a:r>
            <a:r>
              <a:rPr lang="en-US" dirty="0" err="1"/>
              <a:t>lat</a:t>
            </a:r>
            <a:r>
              <a:rPr lang="en-US" dirty="0"/>
              <a:t>/long to km or feet</a:t>
            </a:r>
          </a:p>
        </p:txBody>
      </p:sp>
    </p:spTree>
    <p:extLst>
      <p:ext uri="{BB962C8B-B14F-4D97-AF65-F5344CB8AC3E}">
        <p14:creationId xmlns:p14="http://schemas.microsoft.com/office/powerpoint/2010/main" val="289308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Non-Standardized practices across browsers</a:t>
            </a:r>
          </a:p>
          <a:p>
            <a:r>
              <a:rPr lang="en-US" dirty="0"/>
              <a:t>Mobile platforms</a:t>
            </a:r>
          </a:p>
          <a:p>
            <a:pPr lvl="1"/>
            <a:r>
              <a:rPr lang="en-US" dirty="0"/>
              <a:t>Rotation and viewport</a:t>
            </a:r>
          </a:p>
          <a:p>
            <a:r>
              <a:rPr lang="en-US" dirty="0"/>
              <a:t>Units of scale</a:t>
            </a:r>
          </a:p>
          <a:p>
            <a:pPr lvl="1"/>
            <a:r>
              <a:rPr lang="en-US" dirty="0"/>
              <a:t>rem/</a:t>
            </a:r>
            <a:r>
              <a:rPr lang="en-US" dirty="0" err="1"/>
              <a:t>em</a:t>
            </a:r>
            <a:endParaRPr lang="en-US" dirty="0"/>
          </a:p>
          <a:p>
            <a:pPr lvl="1"/>
            <a:r>
              <a:rPr lang="en-US" dirty="0" err="1"/>
              <a:t>vw</a:t>
            </a:r>
            <a:r>
              <a:rPr lang="en-US" dirty="0"/>
              <a:t>/</a:t>
            </a:r>
            <a:r>
              <a:rPr lang="en-US" dirty="0" err="1"/>
              <a:t>vh</a:t>
            </a:r>
            <a:r>
              <a:rPr lang="en-US" dirty="0"/>
              <a:t> , </a:t>
            </a:r>
            <a:r>
              <a:rPr lang="en-US" dirty="0" err="1"/>
              <a:t>vmax</a:t>
            </a:r>
            <a:r>
              <a:rPr lang="en-US" dirty="0"/>
              <a:t>/</a:t>
            </a:r>
            <a:r>
              <a:rPr lang="en-US" dirty="0" err="1"/>
              <a:t>vmin</a:t>
            </a:r>
            <a:endParaRPr lang="en-US" dirty="0"/>
          </a:p>
          <a:p>
            <a:pPr lvl="1"/>
            <a:r>
              <a:rPr lang="en-US" dirty="0" err="1"/>
              <a:t>px</a:t>
            </a:r>
            <a:r>
              <a:rPr lang="en-US" dirty="0"/>
              <a:t>/%</a:t>
            </a:r>
          </a:p>
          <a:p>
            <a:pPr lvl="1"/>
            <a:r>
              <a:rPr lang="en-US" dirty="0" err="1"/>
              <a:t>cm,mm,in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Operation Christmas Child  Front End</vt:lpstr>
      <vt:lpstr>Website</vt:lpstr>
      <vt:lpstr>Technology</vt:lpstr>
      <vt:lpstr>Location Based Access</vt:lpstr>
      <vt:lpstr>Challenges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Christmas Child  Front End</dc:title>
  <dc:creator>Admin</dc:creator>
  <cp:lastModifiedBy>Admin</cp:lastModifiedBy>
  <cp:revision>22</cp:revision>
  <dcterms:created xsi:type="dcterms:W3CDTF">2016-04-13T17:22:42Z</dcterms:created>
  <dcterms:modified xsi:type="dcterms:W3CDTF">2016-04-14T01:21:39Z</dcterms:modified>
</cp:coreProperties>
</file>