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90" r:id="rId3"/>
    <p:sldId id="291" r:id="rId4"/>
    <p:sldId id="259" r:id="rId5"/>
    <p:sldId id="281" r:id="rId6"/>
    <p:sldId id="289" r:id="rId7"/>
    <p:sldId id="285" r:id="rId8"/>
    <p:sldId id="286" r:id="rId9"/>
    <p:sldId id="287" r:id="rId10"/>
    <p:sldId id="277" r:id="rId11"/>
    <p:sldId id="292" r:id="rId12"/>
    <p:sldId id="29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311"/>
    <a:srgbClr val="00974A"/>
    <a:srgbClr val="00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48" autoAdjust="0"/>
  </p:normalViewPr>
  <p:slideViewPr>
    <p:cSldViewPr>
      <p:cViewPr varScale="1">
        <p:scale>
          <a:sx n="68" d="100"/>
          <a:sy n="68" d="100"/>
        </p:scale>
        <p:origin x="18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1DEC7-5DD6-49B9-BBAE-3B6993F442B2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5139-3778-425C-BCB8-0A7D9F0AD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i="1" dirty="0" smtClean="0">
                <a:latin typeface="Arial" charset="0"/>
              </a:rPr>
              <a:t>Slide time:  2 minutes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latin typeface="Arial" charset="0"/>
              </a:rPr>
              <a:t>ASK: </a:t>
            </a:r>
            <a:r>
              <a:rPr lang="en-US" dirty="0" smtClean="0">
                <a:latin typeface="Arial" charset="0"/>
              </a:rPr>
              <a:t>How did you hear about OCC and learn how to get involved?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i="1" dirty="0" smtClean="0">
                <a:latin typeface="Arial" charset="0"/>
              </a:rPr>
              <a:t>Allow attendees to answer this question.  Chances are, many of them were first contacted by a volunteer or learned about OCC from someone other than a staff person.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latin typeface="Arial" charset="0"/>
              </a:rPr>
              <a:t>SAY: </a:t>
            </a:r>
            <a:r>
              <a:rPr lang="en-US" dirty="0" smtClean="0">
                <a:latin typeface="Arial" charset="0"/>
              </a:rPr>
              <a:t>Volunteers are the heart of Operation Christmas Child, involved in every part of the process, from beginning to end.  Without volunteers there would be no OCC.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i="1" dirty="0" smtClean="0">
                <a:latin typeface="Arial" charset="0"/>
              </a:rPr>
              <a:t>VOLUNTEER HIGHLIGHT – Project Leaders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latin typeface="Arial" charset="0"/>
              </a:rPr>
              <a:t>SAY </a:t>
            </a:r>
            <a:r>
              <a:rPr lang="en-US" dirty="0" smtClean="0">
                <a:latin typeface="Arial" charset="0"/>
              </a:rPr>
              <a:t>Project Leaders at a church or community group are the volunteers who have the important role of organizing and promoting Operation Christmas within their own organization.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latin typeface="Arial" charset="0"/>
              </a:rPr>
              <a:t>SAY </a:t>
            </a:r>
            <a:r>
              <a:rPr lang="en-US" dirty="0" smtClean="0">
                <a:latin typeface="Arial" charset="0"/>
              </a:rPr>
              <a:t>Project Leaders ensure that those participating understand the significance the single gift they are packing.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latin typeface="Arial" charset="0"/>
              </a:rPr>
              <a:t>SAY </a:t>
            </a:r>
            <a:r>
              <a:rPr lang="en-US" dirty="0" smtClean="0">
                <a:latin typeface="Arial" charset="0"/>
              </a:rPr>
              <a:t>There are also more than 7400 volunteers who serve year-round to promote the project – speaking in churches, to schools, businesses, etc. to spread the word about OCC.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/>
              <a:t>Slide time: 2 minutes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/>
          </a:p>
          <a:p>
            <a:pPr eaLnBrk="1" hangingPunct="1">
              <a:spcBef>
                <a:spcPct val="0"/>
              </a:spcBef>
            </a:pPr>
            <a:r>
              <a:rPr lang="en-US" i="1" dirty="0" smtClean="0"/>
              <a:t>Note to presenter:  Insert regional, state and Area Team collection numbers.  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SAY </a:t>
            </a:r>
            <a:r>
              <a:rPr lang="en-US" dirty="0" smtClean="0"/>
              <a:t>What an incredible year and an incredible God!  These numbers not only represent shoe boxes collected, but each of them is a child who will have the opportunity to hear the Gospel!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i="1" dirty="0" smtClean="0"/>
              <a:t>Highlight/review the information on the 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Slide time: 2-3 minutes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This picture was</a:t>
            </a:r>
            <a:r>
              <a:rPr lang="en-US" i="1" baseline="0" dirty="0" smtClean="0">
                <a:latin typeface="Arial" charset="0"/>
              </a:rPr>
              <a:t> taken at the Global Connect Conference in April 2013 in Orlando.  Over 2500 people attended representing OCC volunteers in over 100 sending and receiving countries.</a:t>
            </a: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Substitute a story of how God has used your area team &amp; picture from your Area Team or Region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Slide time: 2-3 minutes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This picture was</a:t>
            </a:r>
            <a:r>
              <a:rPr lang="en-US" i="1" baseline="0" dirty="0" smtClean="0">
                <a:latin typeface="Arial" charset="0"/>
              </a:rPr>
              <a:t> taken at the Global Connect Conference in April 2013 in Orlando.  Over 2500 people attended representing OCC volunteers in over 100 sending and receiving countries.</a:t>
            </a: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Substitute a story of how God has used your area team &amp; picture from your Area Team or Region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Slide time: 2-3 minutes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This picture was</a:t>
            </a:r>
            <a:r>
              <a:rPr lang="en-US" i="1" baseline="0" dirty="0" smtClean="0">
                <a:latin typeface="Arial" charset="0"/>
              </a:rPr>
              <a:t> taken at the Global Connect Conference in April 2013 in Orlando.  Over 2500 people attended representing OCC volunteers in over 100 sending and receiving countries.</a:t>
            </a:r>
            <a:endParaRPr lang="en-US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Substitute a story of how God has used your area team &amp; picture from your Area Team or Region</a:t>
            </a:r>
          </a:p>
          <a:p>
            <a:pPr eaLnBrk="1" hangingPunct="1">
              <a:spcBef>
                <a:spcPct val="0"/>
              </a:spcBef>
            </a:pPr>
            <a:endParaRPr lang="en-US" i="1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Slide time:  3 minutes</a:t>
            </a:r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r>
              <a:rPr lang="en-US" i="1" dirty="0" smtClean="0"/>
              <a:t>The red arrow and text box are timed to come in with the click of a mouse after the Area Team map appears.</a:t>
            </a:r>
          </a:p>
          <a:p>
            <a:pPr eaLnBrk="1" hangingPunct="1">
              <a:defRPr/>
            </a:pPr>
            <a:r>
              <a:rPr lang="en-US" i="1" dirty="0" smtClean="0"/>
              <a:t>Place the arrow and text box over your Area Team’s geographical area.</a:t>
            </a:r>
          </a:p>
          <a:p>
            <a:pPr eaLnBrk="1" hangingPunct="1">
              <a:defRPr/>
            </a:pPr>
            <a:r>
              <a:rPr lang="en-US" i="1" dirty="0" smtClean="0"/>
              <a:t>Type in the text box by double clicking in the white space.  Edit your Area Team name and collection numbers.  </a:t>
            </a:r>
          </a:p>
          <a:p>
            <a:pPr eaLnBrk="1" hangingPunct="1">
              <a:defRPr/>
            </a:pPr>
            <a:r>
              <a:rPr lang="en-US" i="1" dirty="0" smtClean="0"/>
              <a:t>Feel free to add any additional statistics that may be useful to point out about your local Area Team (example: number of volunteers on the team, number of years the team has been active, number of counties in the geographical area, etc.)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SAY </a:t>
            </a:r>
            <a:r>
              <a:rPr lang="en-US" dirty="0" smtClean="0"/>
              <a:t>Who are the people that follow through on the Commission that Christ set forth through the mission of Operation Christmas Child?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SAY </a:t>
            </a:r>
            <a:r>
              <a:rPr lang="en-US" dirty="0" smtClean="0"/>
              <a:t>Very dedicated volunteers. Operation Christmas Child is able to make the impact that we do because of both the domestic and international volunteers that partner with us.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SAY </a:t>
            </a:r>
            <a:r>
              <a:rPr lang="en-US" dirty="0" smtClean="0"/>
              <a:t>Volunteers have been working with OCC since the project’s beginning.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SAY </a:t>
            </a:r>
            <a:r>
              <a:rPr lang="en-US" dirty="0" smtClean="0"/>
              <a:t>Since 2003, the OCC domestic volunteers have been working together and forming Area Teams across the country.  To date, there are approximately 300 Area Teams.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en-US" i="1" dirty="0" smtClean="0"/>
              <a:t>Click here to bring up the information box about your area team.  Then, share a Spiritual Impact Story from your team.</a:t>
            </a:r>
            <a:endParaRPr lang="en-US" b="1" dirty="0" smtClean="0"/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5139-3778-425C-BCB8-0A7D9F0AD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293" y="6213603"/>
            <a:ext cx="5210469" cy="631944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54852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5594"/>
          </a:xfrm>
          <a:prstGeom prst="rect">
            <a:avLst/>
          </a:prstGeom>
          <a:solidFill>
            <a:srgbClr val="5485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55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36"/>
            <a:ext cx="8229600" cy="4731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5"/>
            <a:ext cx="8229600" cy="503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Operation Christmas Child</a:t>
            </a:r>
            <a:br>
              <a:rPr lang="en-US" sz="3600" dirty="0" smtClean="0"/>
            </a:br>
            <a:r>
              <a:rPr lang="en-US" sz="3600" dirty="0" smtClean="0"/>
              <a:t>Data Management </a:t>
            </a:r>
            <a:r>
              <a:rPr lang="en-US" sz="3600" dirty="0" smtClean="0"/>
              <a:t>System (OCCDMS)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512" y="1145594"/>
            <a:ext cx="9070975" cy="571240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dirty="0" smtClean="0"/>
          </a:p>
          <a:p>
            <a:pPr marL="0" indent="0" algn="ctr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600" dirty="0" smtClean="0"/>
              <a:t>The database for </a:t>
            </a:r>
          </a:p>
          <a:p>
            <a:pPr marL="0" indent="0" algn="ctr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600" smtClean="0"/>
              <a:t>OCCDMS</a:t>
            </a:r>
            <a:endParaRPr lang="en-US" sz="3600" dirty="0" smtClean="0"/>
          </a:p>
          <a:p>
            <a:pPr marL="0" indent="0" algn="ctr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dirty="0" smtClean="0"/>
          </a:p>
          <a:p>
            <a:pPr marL="0" indent="0" algn="ctr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dirty="0" smtClean="0"/>
              <a:t> </a:t>
            </a:r>
          </a:p>
          <a:p>
            <a:pPr marL="0" indent="0" algn="ctr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dirty="0"/>
          </a:p>
          <a:p>
            <a:pPr marL="0" indent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11289" y="4390434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David Bretz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Supervisor: Dr.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Kenrick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Mock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13,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227"/>
            <a:ext cx="1120492" cy="1009139"/>
          </a:xfrm>
          <a:prstGeom prst="rect">
            <a:avLst/>
          </a:prstGeom>
        </p:spPr>
      </p:pic>
      <p:pic>
        <p:nvPicPr>
          <p:cNvPr id="1026" name="Picture 2" descr="http://greenandgold.uaa.alaska.edu/logos/SOE/ComptrScincEnginr-Dept_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4796"/>
            <a:ext cx="4212430" cy="8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38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Project </a:t>
            </a:r>
            <a:r>
              <a:rPr lang="en-US" sz="3600" dirty="0" smtClean="0"/>
              <a:t>Expandability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772"/>
            <a:ext cx="9143999" cy="56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planned to rent space on a server</a:t>
            </a:r>
          </a:p>
          <a:p>
            <a:r>
              <a:rPr lang="en-US" dirty="0" smtClean="0"/>
              <a:t>Samaritan’s Purse might incorporate into their OCC-Connect Service</a:t>
            </a:r>
          </a:p>
          <a:p>
            <a:r>
              <a:rPr lang="en-US" dirty="0" smtClean="0"/>
              <a:t>Additional tables to incorporate Samaritan’s Purse Drop-Off Location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5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Volunteered with Operation Christmas Child since 2006</a:t>
            </a:r>
          </a:p>
          <a:p>
            <a:r>
              <a:rPr lang="en-US" dirty="0" smtClean="0"/>
              <a:t>Became a Year Round Volunteer in 2010</a:t>
            </a:r>
          </a:p>
          <a:p>
            <a:r>
              <a:rPr lang="en-US" dirty="0" smtClean="0"/>
              <a:t>Want to improve donor information gathering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Simplify </a:t>
            </a:r>
            <a:r>
              <a:rPr lang="en-US" dirty="0" smtClean="0"/>
              <a:t>collection process for donor information using location based forms</a:t>
            </a:r>
          </a:p>
          <a:p>
            <a:pPr lvl="1"/>
            <a:r>
              <a:rPr lang="en-US" dirty="0" smtClean="0"/>
              <a:t>Increase data </a:t>
            </a:r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Track Short-Term Volunteer hours</a:t>
            </a:r>
            <a:endParaRPr lang="en-US" dirty="0" smtClean="0"/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MySQL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3886200"/>
            <a:ext cx="8229600" cy="473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Mobile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Donations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4191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 smtClean="0"/>
              <a:t>The Northwest Region collected over 260,000shoebox gifts.</a:t>
            </a:r>
          </a:p>
          <a:p>
            <a:pPr marL="0" indent="0" eaLnBrk="1" hangingPunct="1">
              <a:buNone/>
            </a:pPr>
            <a:endParaRPr lang="en-US" sz="1700" dirty="0" smtClean="0"/>
          </a:p>
          <a:p>
            <a:pPr eaLnBrk="1" hangingPunct="1"/>
            <a:r>
              <a:rPr lang="en-US" sz="3600" dirty="0" smtClean="0"/>
              <a:t>Alaska</a:t>
            </a:r>
            <a:r>
              <a:rPr lang="en-US" sz="3600" u="sng" dirty="0" smtClean="0"/>
              <a:t> </a:t>
            </a:r>
            <a:r>
              <a:rPr lang="en-US" sz="3600" dirty="0" smtClean="0"/>
              <a:t>collected over 18,300 shoebox gifts.  </a:t>
            </a:r>
          </a:p>
          <a:p>
            <a:pPr marL="0" indent="0" eaLnBrk="1" hangingPunct="1">
              <a:buNone/>
            </a:pPr>
            <a:endParaRPr lang="en-US" sz="1700" dirty="0" smtClean="0"/>
          </a:p>
          <a:p>
            <a:pPr eaLnBrk="1" hangingPunct="1"/>
            <a:r>
              <a:rPr lang="en-US" sz="3600" dirty="0" smtClean="0"/>
              <a:t>South Central Alaska collected  over 12,025 shoebox gifts.  </a:t>
            </a:r>
          </a:p>
          <a:p>
            <a:pPr eaLnBrk="1" hangingPunct="1"/>
            <a:r>
              <a:rPr lang="en-US" sz="3600" dirty="0" smtClean="0"/>
              <a:t>Over 500 individual Drop-Off Logs processed in South Central Alaska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2014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8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38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Connect Volunteers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spfs01\OCCVideo\Domestic\Community Relations Photos\_USA\2013\1326US-G-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/>
          <a:stretch/>
        </p:blipFill>
        <p:spPr bwMode="auto">
          <a:xfrm>
            <a:off x="-186108" y="1447800"/>
            <a:ext cx="951603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 Official Relay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70" t="15133" r="18305" b="6833"/>
          <a:stretch/>
        </p:blipFill>
        <p:spPr>
          <a:xfrm>
            <a:off x="457200" y="1394636"/>
            <a:ext cx="8229600" cy="52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38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Current Data Entry Flow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" y="1206995"/>
            <a:ext cx="9144000" cy="56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38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Data Entry Flow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39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0994"/>
            <a:ext cx="7010400" cy="5521891"/>
          </a:xfrm>
        </p:spPr>
      </p:pic>
    </p:spTree>
    <p:extLst>
      <p:ext uri="{BB962C8B-B14F-4D97-AF65-F5344CB8AC3E}">
        <p14:creationId xmlns:p14="http://schemas.microsoft.com/office/powerpoint/2010/main" val="13991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113&quot;&gt;&lt;/object&gt;&lt;object type=&quot;2&quot; unique_id=&quot;10114&quot;&gt;&lt;object type=&quot;3&quot; unique_id=&quot;10116&quot;&gt;&lt;property id=&quot;20148&quot; value=&quot;5&quot;/&gt;&lt;property id=&quot;20300&quot; value=&quot;Slide 2 - &amp;quot;The Great Commission &amp;quot;&quot;/&gt;&lt;property id=&quot;20307&quot; value=&quot;258&quot;/&gt;&lt;/object&gt;&lt;object type=&quot;3&quot; unique_id=&quot;10117&quot;&gt;&lt;property id=&quot;20148&quot; value=&quot;5&quot;/&gt;&lt;property id=&quot;20300&quot; value=&quot;Slide 3 - &amp;quot;Let’s Celebrate What God Has Done!&amp;quot;&quot;/&gt;&lt;property id=&quot;20307&quot; value=&quot;259&quot;/&gt;&lt;/object&gt;&lt;object type=&quot;3&quot; unique_id=&quot;10119&quot;&gt;&lt;property id=&quot;20148&quot; value=&quot;5&quot;/&gt;&lt;property id=&quot;20300&quot; value=&quot;Slide 4 - &amp;quot;Is There Still A Need?&amp;quot;&quot;/&gt;&lt;property id=&quot;20307&quot; value=&quot;261&quot;/&gt;&lt;/object&gt;&lt;object type=&quot;3&quot; unique_id=&quot;10120&quot;&gt;&lt;property id=&quot;20148&quot; value=&quot;5&quot;/&gt;&lt;property id=&quot;20300&quot; value=&quot;Slide 5 - &amp;quot;Why Shoe Boxes?&amp;quot;&quot;/&gt;&lt;property id=&quot;20307&quot; value=&quot;262&quot;/&gt;&lt;/object&gt;&lt;object type=&quot;3&quot; unique_id=&quot;25729&quot;&gt;&lt;property id=&quot;20148&quot; value=&quot;5&quot;/&gt;&lt;property id=&quot;20300&quot; value=&quot;Slide 7 - &amp;quot;Hear Their Stories…&amp;quot;&quot;/&gt;&lt;property id=&quot;20307&quot; value=&quot;264&quot;/&gt;&lt;/object&gt;&lt;object type=&quot;3&quot; unique_id=&quot;25730&quot;&gt;&lt;property id=&quot;20148&quot; value=&quot;5&quot;/&gt;&lt;property id=&quot;20300&quot; value=&quot;Slide 8 - &amp;quot;The Journey of a Shoe Box&amp;quot;&quot;/&gt;&lt;property id=&quot;20307&quot; value=&quot;265&quot;/&gt;&lt;/object&gt;&lt;object type=&quot;3&quot; unique_id=&quot;25731&quot;&gt;&lt;property id=&quot;20148&quot; value=&quot;5&quot;/&gt;&lt;property id=&quot;20300&quot; value=&quot;Slide 9 - &amp;quot;It Starts With One Person…&amp;quot;&quot;/&gt;&lt;property id=&quot;20307&quot; value=&quot;266&quot;/&gt;&lt;/object&gt;&lt;object type=&quot;3&quot; unique_id=&quot;25825&quot;&gt;&lt;property id=&quot;20148&quot; value=&quot;5&quot;/&gt;&lt;property id=&quot;20300&quot; value=&quot;Slide 10 - &amp;quot;Churches &amp;amp; Community Groups Collect Shoe Boxes&amp;quot;&quot;/&gt;&lt;property id=&quot;20307&quot; value=&quot;267&quot;/&gt;&lt;/object&gt;&lt;object type=&quot;3&quot; unique_id=&quot;25826&quot;&gt;&lt;property id=&quot;20148&quot; value=&quot;5&quot;/&gt;&lt;property id=&quot;20300&quot; value=&quot;Slide 11 - &amp;quot;Shoe box Gifts Are Brought to a Relay Center&amp;quot;&quot;/&gt;&lt;property id=&quot;20307&quot; value=&quot;268&quot;/&gt;&lt;/object&gt;&lt;object type=&quot;3&quot; unique_id=&quot;25827&quot;&gt;&lt;property id=&quot;20148&quot; value=&quot;5&quot;/&gt;&lt;property id=&quot;20300&quot; value=&quot;Slide 12 - &amp;quot;The Gifts Are Delivered to a Collection Center&amp;quot;&quot;/&gt;&lt;property id=&quot;20307&quot; value=&quot;269&quot;/&gt;&lt;/object&gt;&lt;object type=&quot;3&quot; unique_id=&quot;25828&quot;&gt;&lt;property id=&quot;20148&quot; value=&quot;5&quot;/&gt;&lt;property id=&quot;20300&quot; value=&quot;Slide 13 - &amp;quot;The Gifts Are Taken to a Processing Center&amp;quot;&quot;/&gt;&lt;property id=&quot;20307&quot; value=&quot;270&quot;/&gt;&lt;/object&gt;&lt;object type=&quot;3&quot; unique_id=&quot;25829&quot;&gt;&lt;property id=&quot;20148&quot; value=&quot;5&quot;/&gt;&lt;property id=&quot;20300&quot; value=&quot;Slide 14 - &amp;quot;Trucks Take Sea Containers to a Sea Port&amp;quot;&quot;/&gt;&lt;property id=&quot;20307&quot; value=&quot;271&quot;/&gt;&lt;/object&gt;&lt;object type=&quot;3&quot; unique_id=&quot;26054&quot;&gt;&lt;property id=&quot;20148&quot; value=&quot;5&quot;/&gt;&lt;property id=&quot;20300&quot; value=&quot;Slide 15 - &amp;quot;National Leadership Teams Receive the Gifts&amp;quot;&quot;/&gt;&lt;property id=&quot;20307&quot; value=&quot;272&quot;/&gt;&lt;/object&gt;&lt;object type=&quot;3&quot; unique_id=&quot;26055&quot;&gt;&lt;property id=&quot;20148&quot; value=&quot;5&quot;/&gt;&lt;property id=&quot;20300&quot; value=&quot;Slide 16 - &amp;quot;Pastors &amp;amp; Local Leaders Transport the Gifts to Their Churches &amp;amp; Communities&amp;quot;&quot;/&gt;&lt;property id=&quot;20307&quot; value=&quot;273&quot;/&gt;&lt;/object&gt;&lt;object type=&quot;3&quot; unique_id=&quot;26056&quot;&gt;&lt;property id=&quot;20148&quot; value=&quot;5&quot;/&gt;&lt;property id=&quot;20300&quot; value=&quot;Slide 17 - &amp;quot;In the Hands of a Child!&amp;quot;&quot;/&gt;&lt;property id=&quot;20307&quot; value=&quot;274&quot;/&gt;&lt;/object&gt;&lt;object type=&quot;3&quot; unique_id=&quot;26057&quot;&gt;&lt;property id=&quot;20148&quot; value=&quot;5&quot;/&gt;&lt;property id=&quot;20300&quot; value=&quot;Slide 18 - &amp;quot;Local Pastors Offer Follow-up Discipleship Opportunities &amp;quot;&quot;/&gt;&lt;property id=&quot;20307&quot; value=&quot;275&quot;/&gt;&lt;/object&gt;&lt;object type=&quot;3&quot; unique_id=&quot;26058&quot;&gt;&lt;property id=&quot;20148&quot; value=&quot;5&quot;/&gt;&lt;property id=&quot;20300&quot; value=&quot;Slide 19 - &amp;quot;Here’s Where You Come In&amp;quot;&quot;/&gt;&lt;property id=&quot;20307&quot; value=&quot;276&quot;/&gt;&lt;/object&gt;&lt;object type=&quot;3&quot; unique_id=&quot;26059&quot;&gt;&lt;property id=&quot;20148&quot; value=&quot;5&quot;/&gt;&lt;property id=&quot;20300&quot; value=&quot;Slide 20 - &amp;quot;Who is Making it Happen?&amp;quot;&quot;/&gt;&lt;property id=&quot;20307&quot; value=&quot;277&quot;/&gt;&lt;/object&gt;&lt;object type=&quot;3&quot; unique_id=&quot;26060&quot;&gt;&lt;property id=&quot;20148&quot; value=&quot;5&quot;/&gt;&lt;property id=&quot;20300&quot; value=&quot;Slide 21 - &amp;quot;Why Area Teams?&amp;quot;&quot;/&gt;&lt;property id=&quot;20307&quot; value=&quot;278&quot;/&gt;&lt;/object&gt;&lt;object type=&quot;3&quot; unique_id=&quot;26061&quot;&gt;&lt;property id=&quot;20148&quot; value=&quot;5&quot;/&gt;&lt;property id=&quot;20300&quot; value=&quot;Slide 22 - &amp;quot;Are We Called To Do More?&amp;quot;&quot;/&gt;&lt;property id=&quot;20307&quot; value=&quot;279&quot;/&gt;&lt;/object&gt;&lt;object type=&quot;3&quot; unique_id=&quot;26062&quot;&gt;&lt;property id=&quot;20148&quot; value=&quot;5&quot;/&gt;&lt;property id=&quot;20300&quot; value=&quot;Slide 23 - &amp;quot;Are YOU Called To Do More?&amp;quot;&quot;/&gt;&lt;property id=&quot;20307&quot; value=&quot;280&quot;/&gt;&lt;/object&gt;&lt;object type=&quot;3&quot; unique_id=&quot;26063&quot;&gt;&lt;property id=&quot;20148&quot; value=&quot;5&quot;/&gt;&lt;property id=&quot;20300&quot; value=&quot;Slide 24 - &amp;quot;God Uses Each Volunteer…&amp;quot;&quot;/&gt;&lt;property id=&quot;20307&quot; value=&quot;281&quot;/&gt;&lt;/object&gt;&lt;object type=&quot;3&quot; unique_id=&quot;26064&quot;&gt;&lt;property id=&quot;20148&quot; value=&quot;5&quot;/&gt;&lt;property id=&quot;20300&quot; value=&quot;Slide 25 - &amp;quot;…to Reach Each Child&amp;quot;&quot;/&gt;&lt;property id=&quot;20307&quot; value=&quot;282&quot;/&gt;&lt;/object&gt;&lt;object type=&quot;3&quot; unique_id=&quot;27712&quot;&gt;&lt;property id=&quot;20148&quot; value=&quot;5&quot;/&gt;&lt;property id=&quot;20300&quot; value=&quot;Slide 1 - &amp;quot;Celebration Meeting&amp;quot;&quot;/&gt;&lt;property id=&quot;20307&quot; value=&quot;283&quot;/&gt;&lt;/object&gt;&lt;object type=&quot;3&quot; unique_id=&quot;27795&quot;&gt;&lt;property id=&quot;20148&quot; value=&quot;5&quot;/&gt;&lt;property id=&quot;20300&quot; value=&quot;Slide 6 - &amp;quot;Global Involvement 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13_gener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791</Words>
  <Application>Microsoft Office PowerPoint</Application>
  <PresentationFormat>On-screen Show (4:3)</PresentationFormat>
  <Paragraphs>101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2013_generic_template</vt:lpstr>
      <vt:lpstr>Operation Christmas Child Data Management System (OCCDMS)</vt:lpstr>
      <vt:lpstr>Background and Inspiration</vt:lpstr>
      <vt:lpstr>Goals and Technology</vt:lpstr>
      <vt:lpstr>Number of Donations</vt:lpstr>
      <vt:lpstr>Connect Volunteers</vt:lpstr>
      <vt:lpstr>South Central Official Relay Centers</vt:lpstr>
      <vt:lpstr>Current Data Entry Flow</vt:lpstr>
      <vt:lpstr>New Data Entry Flow</vt:lpstr>
      <vt:lpstr>Database Layout</vt:lpstr>
      <vt:lpstr>Project Expandability</vt:lpstr>
      <vt:lpstr>Possibilities for the Future</vt:lpstr>
      <vt:lpstr>Questions, Comments, Concerns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Herbert, Sarah</dc:creator>
  <cp:lastModifiedBy>David Bretz</cp:lastModifiedBy>
  <cp:revision>123</cp:revision>
  <dcterms:created xsi:type="dcterms:W3CDTF">2013-01-21T15:59:39Z</dcterms:created>
  <dcterms:modified xsi:type="dcterms:W3CDTF">2016-04-14T02:04:43Z</dcterms:modified>
</cp:coreProperties>
</file>