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1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95C36-347D-4EA0-88FD-D1696511FEAC}" type="datetimeFigureOut">
              <a:rPr lang="en-US"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25A8-31FF-4721-8AB2-D507C03CC22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20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25A8-31FF-4721-8AB2-D507C03CC225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25A8-31FF-4721-8AB2-D507C03CC225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0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E25A8-31FF-4721-8AB2-D507C03CC225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6211" y="1959425"/>
            <a:ext cx="8791575" cy="1550538"/>
          </a:xfrm>
        </p:spPr>
        <p:txBody>
          <a:bodyPr/>
          <a:lstStyle/>
          <a:p>
            <a:pPr algn="ctr"/>
            <a:r>
              <a:rPr lang="en-US" dirty="0"/>
              <a:t>Audio programming for obstacle detection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211" y="4748449"/>
            <a:ext cx="8791575" cy="709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Evan Riley</a:t>
            </a:r>
          </a:p>
        </p:txBody>
      </p:sp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Motivation &amp; Project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246 million individuals afflicted with "low vision". [World Health Organization]</a:t>
            </a:r>
          </a:p>
          <a:p>
            <a:r>
              <a:rPr lang="en-US" dirty="0"/>
              <a:t>The aim of this capstone project was to develop an affordable sensor system to aid individuals in navigation.</a:t>
            </a:r>
          </a:p>
          <a:p>
            <a:r>
              <a:rPr lang="en-US" dirty="0"/>
              <a:t>System should be capable of detecting and discerning between different obstacle types and relaying information to the user.</a:t>
            </a:r>
          </a:p>
        </p:txBody>
      </p:sp>
    </p:spTree>
    <p:extLst>
      <p:ext uri="{BB962C8B-B14F-4D97-AF65-F5344CB8AC3E}">
        <p14:creationId xmlns:p14="http://schemas.microsoft.com/office/powerpoint/2010/main" val="191752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User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66855"/>
            <a:ext cx="9905999" cy="35417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After reviewing different options (tactile, audio, etc.), it was decided audio would be the best format for information to be relied to the user.</a:t>
            </a:r>
          </a:p>
          <a:p>
            <a:r>
              <a:rPr lang="en-US" dirty="0"/>
              <a:t>Using an Adafruit Wave Shield, .wav files are stringed together to create comprehensive cues. </a:t>
            </a:r>
          </a:p>
          <a:p>
            <a:endParaRPr lang="en-US" dirty="0"/>
          </a:p>
        </p:txBody>
      </p:sp>
      <p:pic>
        <p:nvPicPr>
          <p:cNvPr id="1026" name="Picture 2" descr="https://cdn-shop.adafruit.com/970x728/94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04" y="3737712"/>
            <a:ext cx="3558278" cy="266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0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979" y="290512"/>
            <a:ext cx="7745298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3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isplaying 20160323_2035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20160323_2035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145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66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Audio Cues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different sound files.</a:t>
            </a:r>
          </a:p>
          <a:p>
            <a:pPr lvl="1"/>
            <a:r>
              <a:rPr lang="en-US" dirty="0" smtClean="0"/>
              <a:t>2 – startup </a:t>
            </a:r>
          </a:p>
          <a:p>
            <a:pPr lvl="1"/>
            <a:r>
              <a:rPr lang="en-US" dirty="0" smtClean="0"/>
              <a:t>4 – Obstacle type</a:t>
            </a:r>
          </a:p>
          <a:p>
            <a:pPr lvl="1"/>
            <a:r>
              <a:rPr lang="en-US" dirty="0" smtClean="0"/>
              <a:t>11 – Distance</a:t>
            </a:r>
          </a:p>
          <a:p>
            <a:pPr lvl="1"/>
            <a:r>
              <a:rPr lang="en-US" dirty="0" smtClean="0"/>
              <a:t>3 – Directions</a:t>
            </a:r>
          </a:p>
          <a:p>
            <a:r>
              <a:rPr lang="en-US" dirty="0" smtClean="0"/>
              <a:t>Each </a:t>
            </a:r>
            <a:r>
              <a:rPr lang="en-US" dirty="0"/>
              <a:t>cue approximately half a second long.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794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constant warnings are being given, every other event from the sensor board will be relayed to the user.</a:t>
            </a:r>
          </a:p>
          <a:p>
            <a:r>
              <a:rPr lang="en-US" dirty="0" smtClean="0"/>
              <a:t>Some static interference with the audio cues.  Cause has been tracked to a possibly faulty chip.</a:t>
            </a:r>
          </a:p>
          <a:p>
            <a:r>
              <a:rPr lang="en-US" dirty="0" smtClean="0"/>
              <a:t>Possible future work user interface may include adding different forms (tactile or visual).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76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035" y="701646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248" y="2180216"/>
            <a:ext cx="5703571" cy="42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88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173</TotalTime>
  <Words>201</Words>
  <Application>Microsoft Office PowerPoint</Application>
  <PresentationFormat>Widescreen</PresentationFormat>
  <Paragraphs>24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Tw Cen MT</vt:lpstr>
      <vt:lpstr>Circuit</vt:lpstr>
      <vt:lpstr>Audio programming for obstacle detection system</vt:lpstr>
      <vt:lpstr>Motivation &amp; Project goals</vt:lpstr>
      <vt:lpstr>User Interface</vt:lpstr>
      <vt:lpstr>PowerPoint Presentation</vt:lpstr>
      <vt:lpstr>PowerPoint Presentation</vt:lpstr>
      <vt:lpstr>Audio Cues</vt:lpstr>
      <vt:lpstr>Results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Riley</dc:creator>
  <cp:lastModifiedBy>Evan Riley</cp:lastModifiedBy>
  <cp:revision>12</cp:revision>
  <dcterms:created xsi:type="dcterms:W3CDTF">2014-08-26T23:43:54Z</dcterms:created>
  <dcterms:modified xsi:type="dcterms:W3CDTF">2016-04-19T01:16:50Z</dcterms:modified>
</cp:coreProperties>
</file>