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2918400" cy="21945600"/>
  <p:notesSz cx="6858000" cy="9144000"/>
  <p:defaultTextStyle>
    <a:lvl1pPr algn="ctr" defTabSz="584200">
      <a:defRPr sz="8000">
        <a:latin typeface="+mj-lt"/>
        <a:ea typeface="+mj-ea"/>
        <a:cs typeface="+mj-cs"/>
        <a:sym typeface="Helvetica Light"/>
      </a:defRPr>
    </a:lvl1pPr>
    <a:lvl2pPr indent="228600" algn="ctr" defTabSz="584200">
      <a:defRPr sz="8000">
        <a:latin typeface="+mj-lt"/>
        <a:ea typeface="+mj-ea"/>
        <a:cs typeface="+mj-cs"/>
        <a:sym typeface="Helvetica Light"/>
      </a:defRPr>
    </a:lvl2pPr>
    <a:lvl3pPr indent="457200" algn="ctr" defTabSz="584200">
      <a:defRPr sz="8000">
        <a:latin typeface="+mj-lt"/>
        <a:ea typeface="+mj-ea"/>
        <a:cs typeface="+mj-cs"/>
        <a:sym typeface="Helvetica Light"/>
      </a:defRPr>
    </a:lvl3pPr>
    <a:lvl4pPr indent="685800" algn="ctr" defTabSz="584200">
      <a:defRPr sz="8000">
        <a:latin typeface="+mj-lt"/>
        <a:ea typeface="+mj-ea"/>
        <a:cs typeface="+mj-cs"/>
        <a:sym typeface="Helvetica Light"/>
      </a:defRPr>
    </a:lvl4pPr>
    <a:lvl5pPr indent="914400" algn="ctr" defTabSz="584200">
      <a:defRPr sz="8000">
        <a:latin typeface="+mj-lt"/>
        <a:ea typeface="+mj-ea"/>
        <a:cs typeface="+mj-cs"/>
        <a:sym typeface="Helvetica Light"/>
      </a:defRPr>
    </a:lvl5pPr>
    <a:lvl6pPr indent="1143000" algn="ctr" defTabSz="584200">
      <a:defRPr sz="8000">
        <a:latin typeface="+mj-lt"/>
        <a:ea typeface="+mj-ea"/>
        <a:cs typeface="+mj-cs"/>
        <a:sym typeface="Helvetica Light"/>
      </a:defRPr>
    </a:lvl6pPr>
    <a:lvl7pPr indent="1371600" algn="ctr" defTabSz="584200">
      <a:defRPr sz="8000">
        <a:latin typeface="+mj-lt"/>
        <a:ea typeface="+mj-ea"/>
        <a:cs typeface="+mj-cs"/>
        <a:sym typeface="Helvetica Light"/>
      </a:defRPr>
    </a:lvl7pPr>
    <a:lvl8pPr indent="1600200" algn="ctr" defTabSz="584200">
      <a:defRPr sz="8000">
        <a:latin typeface="+mj-lt"/>
        <a:ea typeface="+mj-ea"/>
        <a:cs typeface="+mj-cs"/>
        <a:sym typeface="Helvetica Light"/>
      </a:defRPr>
    </a:lvl8pPr>
    <a:lvl9pPr indent="1828800" algn="ctr" defTabSz="584200">
      <a:defRPr sz="8000">
        <a:latin typeface="+mj-lt"/>
        <a:ea typeface="+mj-ea"/>
        <a:cs typeface="+mj-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383" autoAdjust="0"/>
    <p:restoredTop sz="49241" autoAdjust="0"/>
  </p:normalViewPr>
  <p:slideViewPr>
    <p:cSldViewPr snapToGrid="0" snapToObjects="1">
      <p:cViewPr>
        <p:scale>
          <a:sx n="25" d="100"/>
          <a:sy n="25" d="100"/>
        </p:scale>
        <p:origin x="-1120" y="520"/>
      </p:cViewPr>
      <p:guideLst>
        <p:guide orient="horz" pos="6912"/>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102999451"/>
      </p:ext>
    </p:extLst>
  </p:cSld>
  <p:clrMap bg1="lt1" tx1="dk1" bg2="lt2" tx2="dk2" accent1="accent1" accent2="accent2" accent3="accent3" accent4="accent4" accent5="accent5" accent6="accent6" hlink="hlink" folHlink="folHlink"/>
  <p:notesStyle>
    <a:lvl1pPr defTabSz="457200">
      <a:lnSpc>
        <a:spcPct val="125000"/>
      </a:lnSpc>
      <a:defRPr sz="5400">
        <a:latin typeface="Avenir Roman"/>
        <a:ea typeface="Avenir Roman"/>
        <a:cs typeface="Avenir Roman"/>
        <a:sym typeface="Avenir Roman"/>
      </a:defRPr>
    </a:lvl1pPr>
    <a:lvl2pPr indent="228600" defTabSz="457200">
      <a:lnSpc>
        <a:spcPct val="125000"/>
      </a:lnSpc>
      <a:defRPr sz="5400">
        <a:latin typeface="Avenir Roman"/>
        <a:ea typeface="Avenir Roman"/>
        <a:cs typeface="Avenir Roman"/>
        <a:sym typeface="Avenir Roman"/>
      </a:defRPr>
    </a:lvl2pPr>
    <a:lvl3pPr indent="457200" defTabSz="457200">
      <a:lnSpc>
        <a:spcPct val="125000"/>
      </a:lnSpc>
      <a:defRPr sz="5400">
        <a:latin typeface="Avenir Roman"/>
        <a:ea typeface="Avenir Roman"/>
        <a:cs typeface="Avenir Roman"/>
        <a:sym typeface="Avenir Roman"/>
      </a:defRPr>
    </a:lvl3pPr>
    <a:lvl4pPr indent="685800" defTabSz="457200">
      <a:lnSpc>
        <a:spcPct val="125000"/>
      </a:lnSpc>
      <a:defRPr sz="5400">
        <a:latin typeface="Avenir Roman"/>
        <a:ea typeface="Avenir Roman"/>
        <a:cs typeface="Avenir Roman"/>
        <a:sym typeface="Avenir Roman"/>
      </a:defRPr>
    </a:lvl4pPr>
    <a:lvl5pPr indent="914400" defTabSz="457200">
      <a:lnSpc>
        <a:spcPct val="125000"/>
      </a:lnSpc>
      <a:defRPr sz="5400">
        <a:latin typeface="Avenir Roman"/>
        <a:ea typeface="Avenir Roman"/>
        <a:cs typeface="Avenir Roman"/>
        <a:sym typeface="Avenir Roman"/>
      </a:defRPr>
    </a:lvl5pPr>
    <a:lvl6pPr indent="1143000" defTabSz="457200">
      <a:lnSpc>
        <a:spcPct val="125000"/>
      </a:lnSpc>
      <a:defRPr sz="5400">
        <a:latin typeface="Avenir Roman"/>
        <a:ea typeface="Avenir Roman"/>
        <a:cs typeface="Avenir Roman"/>
        <a:sym typeface="Avenir Roman"/>
      </a:defRPr>
    </a:lvl6pPr>
    <a:lvl7pPr indent="1371600" defTabSz="457200">
      <a:lnSpc>
        <a:spcPct val="125000"/>
      </a:lnSpc>
      <a:defRPr sz="5400">
        <a:latin typeface="Avenir Roman"/>
        <a:ea typeface="Avenir Roman"/>
        <a:cs typeface="Avenir Roman"/>
        <a:sym typeface="Avenir Roman"/>
      </a:defRPr>
    </a:lvl7pPr>
    <a:lvl8pPr indent="1600200" defTabSz="457200">
      <a:lnSpc>
        <a:spcPct val="125000"/>
      </a:lnSpc>
      <a:defRPr sz="5400">
        <a:latin typeface="Avenir Roman"/>
        <a:ea typeface="Avenir Roman"/>
        <a:cs typeface="Avenir Roman"/>
        <a:sym typeface="Avenir Roman"/>
      </a:defRPr>
    </a:lvl8pPr>
    <a:lvl9pPr indent="1828800" defTabSz="457200">
      <a:lnSpc>
        <a:spcPct val="125000"/>
      </a:lnSpc>
      <a:defRPr sz="5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US" dirty="0" smtClean="0"/>
              <a:t>Current Status Bullet Points</a:t>
            </a:r>
          </a:p>
          <a:p>
            <a:endParaRPr lang="en-US" dirty="0" smtClean="0"/>
          </a:p>
          <a:p>
            <a:r>
              <a:rPr lang="en-US" dirty="0" smtClean="0"/>
              <a:t>Device uses ultrasonic sensors to detect</a:t>
            </a:r>
            <a:r>
              <a:rPr lang="en-US" baseline="0" dirty="0" smtClean="0"/>
              <a:t> distance of nearest obstacles</a:t>
            </a:r>
          </a:p>
          <a:p>
            <a:r>
              <a:rPr lang="en-US" baseline="0" dirty="0" smtClean="0"/>
              <a:t>User can walk towards an obstacle and a warning message is delivered via an audio system</a:t>
            </a:r>
          </a:p>
          <a:p>
            <a:pPr marL="0" marR="0" indent="0" defTabSz="457200" eaLnBrk="1" fontAlgn="auto" latinLnBrk="0" hangingPunct="1">
              <a:lnSpc>
                <a:spcPct val="125000"/>
              </a:lnSpc>
              <a:spcBef>
                <a:spcPts val="0"/>
              </a:spcBef>
              <a:spcAft>
                <a:spcPts val="0"/>
              </a:spcAft>
              <a:buClrTx/>
              <a:buSzTx/>
              <a:buFontTx/>
              <a:buNone/>
              <a:tabLst/>
              <a:defRPr/>
            </a:pPr>
            <a:r>
              <a:rPr lang="en-US" baseline="0" dirty="0" smtClean="0"/>
              <a:t>Initial readings are taken from the hip sensor and calculates each users average floor height.  This value is used to detect low obstacles and drop offs.</a:t>
            </a:r>
            <a:endParaRPr lang="en-US" baseline="0" dirty="0" smtClean="0"/>
          </a:p>
          <a:p>
            <a:pPr marL="0" marR="0" indent="0" defTabSz="457200" eaLnBrk="1" fontAlgn="auto" latinLnBrk="0" hangingPunct="1">
              <a:lnSpc>
                <a:spcPct val="125000"/>
              </a:lnSpc>
              <a:spcBef>
                <a:spcPts val="0"/>
              </a:spcBef>
              <a:spcAft>
                <a:spcPts val="0"/>
              </a:spcAft>
              <a:buClrTx/>
              <a:buSzTx/>
              <a:buFontTx/>
              <a:buNone/>
              <a:tabLst/>
              <a:defRPr/>
            </a:pPr>
            <a:r>
              <a:rPr lang="en-US" baseline="0" dirty="0" smtClean="0"/>
              <a:t>If drop offs are detected in the path of the user again a warning message is played through the audio system</a:t>
            </a:r>
            <a:endParaRPr lang="en-US" baseline="0" dirty="0" smtClean="0"/>
          </a:p>
          <a:p>
            <a:r>
              <a:rPr lang="en-US" baseline="0" dirty="0" smtClean="0"/>
              <a:t>To use system, place head unit across the forehead and strap hip system around the waist.  Followed by connecting a 9V battery to the system</a:t>
            </a:r>
          </a:p>
          <a:p>
            <a:r>
              <a:rPr lang="en-US" baseline="0" dirty="0" smtClean="0"/>
              <a:t>After connection of battery, allow the system to take those initial readings.  </a:t>
            </a:r>
          </a:p>
          <a:p>
            <a:r>
              <a:rPr lang="en-US" baseline="0" dirty="0" smtClean="0"/>
              <a:t>Once this is complete the system will inform you that you may proceed with moving in your environment.</a:t>
            </a:r>
          </a:p>
        </p:txBody>
      </p:sp>
    </p:spTree>
    <p:extLst>
      <p:ext uri="{BB962C8B-B14F-4D97-AF65-F5344CB8AC3E}">
        <p14:creationId xmlns:p14="http://schemas.microsoft.com/office/powerpoint/2010/main" val="1920590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4686300" y="3686175"/>
            <a:ext cx="23545800" cy="7429500"/>
          </a:xfrm>
          <a:prstGeom prst="rect">
            <a:avLst/>
          </a:prstGeom>
        </p:spPr>
        <p:txBody>
          <a:bodyPr anchor="b"/>
          <a:lstStyle/>
          <a:p>
            <a:pPr lvl="0">
              <a:defRPr sz="1800"/>
            </a:pPr>
            <a:r>
              <a:rPr sz="18000"/>
              <a:t>Title Text</a:t>
            </a:r>
          </a:p>
        </p:txBody>
      </p:sp>
      <p:sp>
        <p:nvSpPr>
          <p:cNvPr id="6" name="Shape 6"/>
          <p:cNvSpPr>
            <a:spLocks noGrp="1"/>
          </p:cNvSpPr>
          <p:nvPr>
            <p:ph type="body" idx="1"/>
          </p:nvPr>
        </p:nvSpPr>
        <p:spPr>
          <a:xfrm>
            <a:off x="4686300" y="11315700"/>
            <a:ext cx="23545800" cy="2543175"/>
          </a:xfrm>
          <a:prstGeom prst="rect">
            <a:avLst/>
          </a:prstGeom>
        </p:spPr>
        <p:txBody>
          <a:bodyPr anchor="t"/>
          <a:lstStyle>
            <a:lvl1pPr marL="0" indent="0" algn="ctr">
              <a:spcBef>
                <a:spcPts val="0"/>
              </a:spcBef>
              <a:buSzTx/>
              <a:buNone/>
              <a:defRPr sz="7200"/>
            </a:lvl1pPr>
            <a:lvl2pPr marL="0" indent="228600" algn="ctr">
              <a:spcBef>
                <a:spcPts val="0"/>
              </a:spcBef>
              <a:buSzTx/>
              <a:buNone/>
              <a:defRPr sz="7200"/>
            </a:lvl2pPr>
            <a:lvl3pPr marL="0" indent="457200" algn="ctr">
              <a:spcBef>
                <a:spcPts val="0"/>
              </a:spcBef>
              <a:buSzTx/>
              <a:buNone/>
              <a:defRPr sz="7200"/>
            </a:lvl3pPr>
            <a:lvl4pPr marL="0" indent="685800" algn="ctr">
              <a:spcBef>
                <a:spcPts val="0"/>
              </a:spcBef>
              <a:buSzTx/>
              <a:buNone/>
              <a:defRPr sz="7200"/>
            </a:lvl4pPr>
            <a:lvl5pPr marL="0" indent="914400" algn="ctr">
              <a:spcBef>
                <a:spcPts val="0"/>
              </a:spcBef>
              <a:buSzTx/>
              <a:buNone/>
              <a:defRPr sz="7200"/>
            </a:lvl5pPr>
          </a:lstStyle>
          <a:p>
            <a:pPr lvl="0">
              <a:defRPr sz="1800"/>
            </a:pPr>
            <a:r>
              <a:rPr sz="7200"/>
              <a:t>Body Level One</a:t>
            </a:r>
          </a:p>
          <a:p>
            <a:pPr lvl="1">
              <a:defRPr sz="1800"/>
            </a:pPr>
            <a:r>
              <a:rPr sz="7200"/>
              <a:t>Body Level Two</a:t>
            </a:r>
          </a:p>
          <a:p>
            <a:pPr lvl="2">
              <a:defRPr sz="1800"/>
            </a:pPr>
            <a:r>
              <a:rPr sz="7200"/>
              <a:t>Body Level Three</a:t>
            </a:r>
          </a:p>
          <a:p>
            <a:pPr lvl="3">
              <a:defRPr sz="1800"/>
            </a:pPr>
            <a:r>
              <a:rPr sz="7200"/>
              <a:t>Body Level Four</a:t>
            </a:r>
          </a:p>
          <a:p>
            <a:pPr lvl="4">
              <a:defRPr sz="1800"/>
            </a:pPr>
            <a:r>
              <a:rPr sz="7200"/>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4686300" y="15116175"/>
            <a:ext cx="23545800" cy="3200400"/>
          </a:xfrm>
          <a:prstGeom prst="rect">
            <a:avLst/>
          </a:prstGeom>
        </p:spPr>
        <p:txBody>
          <a:bodyPr anchor="b"/>
          <a:lstStyle/>
          <a:p>
            <a:pPr lvl="0">
              <a:defRPr sz="1800"/>
            </a:pPr>
            <a:r>
              <a:rPr sz="18000"/>
              <a:t>Title Text</a:t>
            </a:r>
          </a:p>
        </p:txBody>
      </p:sp>
      <p:sp>
        <p:nvSpPr>
          <p:cNvPr id="9" name="Shape 9"/>
          <p:cNvSpPr>
            <a:spLocks noGrp="1"/>
          </p:cNvSpPr>
          <p:nvPr>
            <p:ph type="body" idx="1"/>
          </p:nvPr>
        </p:nvSpPr>
        <p:spPr>
          <a:xfrm>
            <a:off x="4686300" y="18430875"/>
            <a:ext cx="23545800" cy="2543175"/>
          </a:xfrm>
          <a:prstGeom prst="rect">
            <a:avLst/>
          </a:prstGeom>
        </p:spPr>
        <p:txBody>
          <a:bodyPr anchor="t"/>
          <a:lstStyle>
            <a:lvl1pPr marL="0" indent="0" algn="ctr">
              <a:spcBef>
                <a:spcPts val="0"/>
              </a:spcBef>
              <a:buSzTx/>
              <a:buNone/>
              <a:defRPr sz="7200"/>
            </a:lvl1pPr>
            <a:lvl2pPr marL="0" indent="228600" algn="ctr">
              <a:spcBef>
                <a:spcPts val="0"/>
              </a:spcBef>
              <a:buSzTx/>
              <a:buNone/>
              <a:defRPr sz="7200"/>
            </a:lvl2pPr>
            <a:lvl3pPr marL="0" indent="457200" algn="ctr">
              <a:spcBef>
                <a:spcPts val="0"/>
              </a:spcBef>
              <a:buSzTx/>
              <a:buNone/>
              <a:defRPr sz="7200"/>
            </a:lvl3pPr>
            <a:lvl4pPr marL="0" indent="685800" algn="ctr">
              <a:spcBef>
                <a:spcPts val="0"/>
              </a:spcBef>
              <a:buSzTx/>
              <a:buNone/>
              <a:defRPr sz="7200"/>
            </a:lvl4pPr>
            <a:lvl5pPr marL="0" indent="914400" algn="ctr">
              <a:spcBef>
                <a:spcPts val="0"/>
              </a:spcBef>
              <a:buSzTx/>
              <a:buNone/>
              <a:defRPr sz="7200"/>
            </a:lvl5pPr>
          </a:lstStyle>
          <a:p>
            <a:pPr lvl="0">
              <a:defRPr sz="1800"/>
            </a:pPr>
            <a:r>
              <a:rPr sz="7200"/>
              <a:t>Body Level One</a:t>
            </a:r>
          </a:p>
          <a:p>
            <a:pPr lvl="1">
              <a:defRPr sz="1800"/>
            </a:pPr>
            <a:r>
              <a:rPr sz="7200"/>
              <a:t>Body Level Two</a:t>
            </a:r>
          </a:p>
          <a:p>
            <a:pPr lvl="2">
              <a:defRPr sz="1800"/>
            </a:pPr>
            <a:r>
              <a:rPr sz="7200"/>
              <a:t>Body Level Three</a:t>
            </a:r>
          </a:p>
          <a:p>
            <a:pPr lvl="3">
              <a:defRPr sz="1800"/>
            </a:pPr>
            <a:r>
              <a:rPr sz="7200"/>
              <a:t>Body Level Four</a:t>
            </a:r>
          </a:p>
          <a:p>
            <a:pPr lvl="4">
              <a:defRPr sz="1800"/>
            </a:pPr>
            <a:r>
              <a:rPr sz="7200"/>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4686300" y="7258050"/>
            <a:ext cx="23545800" cy="7429500"/>
          </a:xfrm>
          <a:prstGeom prst="rect">
            <a:avLst/>
          </a:prstGeom>
        </p:spPr>
        <p:txBody>
          <a:bodyPr/>
          <a:lstStyle/>
          <a:p>
            <a:pPr lvl="0">
              <a:defRPr sz="1800"/>
            </a:pPr>
            <a:r>
              <a:rPr sz="18000"/>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3971925" y="1428750"/>
            <a:ext cx="12001500" cy="8972550"/>
          </a:xfrm>
          <a:prstGeom prst="rect">
            <a:avLst/>
          </a:prstGeom>
        </p:spPr>
        <p:txBody>
          <a:bodyPr anchor="b"/>
          <a:lstStyle>
            <a:lvl1pPr>
              <a:defRPr sz="13400"/>
            </a:lvl1pPr>
          </a:lstStyle>
          <a:p>
            <a:pPr lvl="0">
              <a:defRPr sz="1800"/>
            </a:pPr>
            <a:r>
              <a:rPr sz="13400"/>
              <a:t>Title Text</a:t>
            </a:r>
          </a:p>
        </p:txBody>
      </p:sp>
      <p:sp>
        <p:nvSpPr>
          <p:cNvPr id="14" name="Shape 14"/>
          <p:cNvSpPr>
            <a:spLocks noGrp="1"/>
          </p:cNvSpPr>
          <p:nvPr>
            <p:ph type="body" idx="1"/>
          </p:nvPr>
        </p:nvSpPr>
        <p:spPr>
          <a:xfrm>
            <a:off x="3971925" y="10715625"/>
            <a:ext cx="12001500" cy="9229725"/>
          </a:xfrm>
          <a:prstGeom prst="rect">
            <a:avLst/>
          </a:prstGeom>
        </p:spPr>
        <p:txBody>
          <a:bodyPr anchor="t"/>
          <a:lstStyle>
            <a:lvl1pPr marL="0" indent="0" algn="ctr">
              <a:spcBef>
                <a:spcPts val="0"/>
              </a:spcBef>
              <a:buSzTx/>
              <a:buNone/>
              <a:defRPr sz="7200"/>
            </a:lvl1pPr>
            <a:lvl2pPr marL="0" indent="228600" algn="ctr">
              <a:spcBef>
                <a:spcPts val="0"/>
              </a:spcBef>
              <a:buSzTx/>
              <a:buNone/>
              <a:defRPr sz="7200"/>
            </a:lvl2pPr>
            <a:lvl3pPr marL="0" indent="457200" algn="ctr">
              <a:spcBef>
                <a:spcPts val="0"/>
              </a:spcBef>
              <a:buSzTx/>
              <a:buNone/>
              <a:defRPr sz="7200"/>
            </a:lvl3pPr>
            <a:lvl4pPr marL="0" indent="685800" algn="ctr">
              <a:spcBef>
                <a:spcPts val="0"/>
              </a:spcBef>
              <a:buSzTx/>
              <a:buNone/>
              <a:defRPr sz="7200"/>
            </a:lvl4pPr>
            <a:lvl5pPr marL="0" indent="914400" algn="ctr">
              <a:spcBef>
                <a:spcPts val="0"/>
              </a:spcBef>
              <a:buSzTx/>
              <a:buNone/>
              <a:defRPr sz="7200"/>
            </a:lvl5pPr>
          </a:lstStyle>
          <a:p>
            <a:pPr lvl="0">
              <a:defRPr sz="1800"/>
            </a:pPr>
            <a:r>
              <a:rPr sz="7200"/>
              <a:t>Body Level One</a:t>
            </a:r>
          </a:p>
          <a:p>
            <a:pPr lvl="1">
              <a:defRPr sz="1800"/>
            </a:pPr>
            <a:r>
              <a:rPr sz="7200"/>
              <a:t>Body Level Two</a:t>
            </a:r>
          </a:p>
          <a:p>
            <a:pPr lvl="2">
              <a:defRPr sz="1800"/>
            </a:pPr>
            <a:r>
              <a:rPr sz="7200"/>
              <a:t>Body Level Three</a:t>
            </a:r>
          </a:p>
          <a:p>
            <a:pPr lvl="3">
              <a:defRPr sz="1800"/>
            </a:pPr>
            <a:r>
              <a:rPr sz="7200"/>
              <a:t>Body Level Four</a:t>
            </a:r>
          </a:p>
          <a:p>
            <a:pPr lvl="4">
              <a:defRPr sz="1800"/>
            </a:pPr>
            <a:r>
              <a:rPr sz="7200"/>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18000"/>
              <a:t>Title 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18000"/>
              <a:t>Title Text</a:t>
            </a:r>
          </a:p>
        </p:txBody>
      </p:sp>
      <p:sp>
        <p:nvSpPr>
          <p:cNvPr id="19" name="Shape 19"/>
          <p:cNvSpPr>
            <a:spLocks noGrp="1"/>
          </p:cNvSpPr>
          <p:nvPr>
            <p:ph type="body" idx="1"/>
          </p:nvPr>
        </p:nvSpPr>
        <p:spPr>
          <a:prstGeom prst="rect">
            <a:avLst/>
          </a:prstGeom>
        </p:spPr>
        <p:txBody>
          <a:bodyPr/>
          <a:lstStyle/>
          <a:p>
            <a:pPr lvl="0">
              <a:defRPr sz="1800"/>
            </a:pPr>
            <a:r>
              <a:rPr sz="8000"/>
              <a:t>Body Level One</a:t>
            </a:r>
          </a:p>
          <a:p>
            <a:pPr lvl="1">
              <a:defRPr sz="1800"/>
            </a:pPr>
            <a:r>
              <a:rPr sz="8000"/>
              <a:t>Body Level Two</a:t>
            </a:r>
          </a:p>
          <a:p>
            <a:pPr lvl="2">
              <a:defRPr sz="1800"/>
            </a:pPr>
            <a:r>
              <a:rPr sz="8000"/>
              <a:t>Body Level Three</a:t>
            </a:r>
          </a:p>
          <a:p>
            <a:pPr lvl="3">
              <a:defRPr sz="1800"/>
            </a:pPr>
            <a:r>
              <a:rPr sz="8000"/>
              <a:t>Body Level Four</a:t>
            </a:r>
          </a:p>
          <a:p>
            <a:pPr lvl="4">
              <a:defRPr sz="1800"/>
            </a:pPr>
            <a:r>
              <a:rPr sz="8000"/>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18000"/>
              <a:t>Title Text</a:t>
            </a:r>
          </a:p>
        </p:txBody>
      </p:sp>
      <p:sp>
        <p:nvSpPr>
          <p:cNvPr id="22" name="Shape 22"/>
          <p:cNvSpPr>
            <a:spLocks noGrp="1"/>
          </p:cNvSpPr>
          <p:nvPr>
            <p:ph type="body" idx="1"/>
          </p:nvPr>
        </p:nvSpPr>
        <p:spPr>
          <a:xfrm>
            <a:off x="3971925" y="5857875"/>
            <a:ext cx="12001500" cy="14144625"/>
          </a:xfrm>
          <a:prstGeom prst="rect">
            <a:avLst/>
          </a:prstGeom>
        </p:spPr>
        <p:txBody>
          <a:bodyPr/>
          <a:lstStyle>
            <a:lvl1pPr marL="759278" indent="-759278">
              <a:spcBef>
                <a:spcPts val="3200"/>
              </a:spcBef>
              <a:defRPr sz="6200"/>
            </a:lvl1pPr>
            <a:lvl2pPr marL="1102178" indent="-759278">
              <a:spcBef>
                <a:spcPts val="3200"/>
              </a:spcBef>
              <a:defRPr sz="6200"/>
            </a:lvl2pPr>
            <a:lvl3pPr marL="1445078" indent="-759278">
              <a:spcBef>
                <a:spcPts val="3200"/>
              </a:spcBef>
              <a:defRPr sz="6200"/>
            </a:lvl3pPr>
            <a:lvl4pPr marL="1787978" indent="-759278">
              <a:spcBef>
                <a:spcPts val="3200"/>
              </a:spcBef>
              <a:defRPr sz="6200"/>
            </a:lvl4pPr>
            <a:lvl5pPr marL="2130878" indent="-759278">
              <a:spcBef>
                <a:spcPts val="3200"/>
              </a:spcBef>
              <a:defRPr sz="6200"/>
            </a:lvl5pPr>
          </a:lstStyle>
          <a:p>
            <a:pPr lvl="0">
              <a:defRPr sz="1800"/>
            </a:pPr>
            <a:r>
              <a:rPr sz="6200"/>
              <a:t>Body Level One</a:t>
            </a:r>
          </a:p>
          <a:p>
            <a:pPr lvl="1">
              <a:defRPr sz="1800"/>
            </a:pPr>
            <a:r>
              <a:rPr sz="6200"/>
              <a:t>Body Level Two</a:t>
            </a:r>
          </a:p>
          <a:p>
            <a:pPr lvl="2">
              <a:defRPr sz="1800"/>
            </a:pPr>
            <a:r>
              <a:rPr sz="6200"/>
              <a:t>Body Level Three</a:t>
            </a:r>
          </a:p>
          <a:p>
            <a:pPr lvl="3">
              <a:defRPr sz="1800"/>
            </a:pPr>
            <a:r>
              <a:rPr sz="6200"/>
              <a:t>Body Level Four</a:t>
            </a:r>
          </a:p>
          <a:p>
            <a:pPr lvl="4">
              <a:defRPr sz="1800"/>
            </a:pPr>
            <a:r>
              <a:rPr sz="6200"/>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3971925" y="2857500"/>
            <a:ext cx="24974550" cy="16230600"/>
          </a:xfrm>
          <a:prstGeom prst="rect">
            <a:avLst/>
          </a:prstGeom>
        </p:spPr>
        <p:txBody>
          <a:bodyPr/>
          <a:lstStyle/>
          <a:p>
            <a:pPr lvl="0">
              <a:defRPr sz="1800"/>
            </a:pPr>
            <a:r>
              <a:rPr sz="8000"/>
              <a:t>Body Level One</a:t>
            </a:r>
          </a:p>
          <a:p>
            <a:pPr lvl="1">
              <a:defRPr sz="1800"/>
            </a:pPr>
            <a:r>
              <a:rPr sz="8000"/>
              <a:t>Body Level Two</a:t>
            </a:r>
          </a:p>
          <a:p>
            <a:pPr lvl="2">
              <a:defRPr sz="1800"/>
            </a:pPr>
            <a:r>
              <a:rPr sz="8000"/>
              <a:t>Body Level Three</a:t>
            </a:r>
          </a:p>
          <a:p>
            <a:pPr lvl="3">
              <a:defRPr sz="1800"/>
            </a:pPr>
            <a:r>
              <a:rPr sz="8000"/>
              <a:t>Body Level Four</a:t>
            </a:r>
          </a:p>
          <a:p>
            <a:pPr lvl="4">
              <a:defRPr sz="1800"/>
            </a:pPr>
            <a:r>
              <a:rPr sz="8000"/>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971925" y="1000125"/>
            <a:ext cx="24974550" cy="4857750"/>
          </a:xfrm>
          <a:prstGeom prst="rect">
            <a:avLst/>
          </a:prstGeom>
          <a:ln w="254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18000"/>
              <a:t>Title Text</a:t>
            </a:r>
          </a:p>
        </p:txBody>
      </p:sp>
      <p:sp>
        <p:nvSpPr>
          <p:cNvPr id="3" name="Shape 3"/>
          <p:cNvSpPr>
            <a:spLocks noGrp="1"/>
          </p:cNvSpPr>
          <p:nvPr>
            <p:ph type="body" idx="1"/>
          </p:nvPr>
        </p:nvSpPr>
        <p:spPr>
          <a:xfrm>
            <a:off x="3971925" y="5857875"/>
            <a:ext cx="24974550" cy="14144625"/>
          </a:xfrm>
          <a:prstGeom prst="rect">
            <a:avLst/>
          </a:prstGeom>
          <a:ln w="254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8000"/>
              <a:t>Body Level One</a:t>
            </a:r>
          </a:p>
          <a:p>
            <a:pPr lvl="1">
              <a:defRPr sz="1800"/>
            </a:pPr>
            <a:r>
              <a:rPr sz="8000"/>
              <a:t>Body Level Two</a:t>
            </a:r>
          </a:p>
          <a:p>
            <a:pPr lvl="2">
              <a:defRPr sz="1800"/>
            </a:pPr>
            <a:r>
              <a:rPr sz="8000"/>
              <a:t>Body Level Three</a:t>
            </a:r>
          </a:p>
          <a:p>
            <a:pPr lvl="3">
              <a:defRPr sz="1800"/>
            </a:pPr>
            <a:r>
              <a:rPr sz="8000"/>
              <a:t>Body Level Four</a:t>
            </a:r>
          </a:p>
          <a:p>
            <a:pPr lvl="4">
              <a:defRPr sz="1800"/>
            </a:pPr>
            <a:r>
              <a:rPr sz="80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algn="ctr" defTabSz="584200">
        <a:defRPr sz="18000">
          <a:latin typeface="+mj-lt"/>
          <a:ea typeface="+mj-ea"/>
          <a:cs typeface="+mj-cs"/>
          <a:sym typeface="Helvetica Light"/>
        </a:defRPr>
      </a:lvl1pPr>
      <a:lvl2pPr indent="228600" algn="ctr" defTabSz="584200">
        <a:defRPr sz="18000">
          <a:latin typeface="+mj-lt"/>
          <a:ea typeface="+mj-ea"/>
          <a:cs typeface="+mj-cs"/>
          <a:sym typeface="Helvetica Light"/>
        </a:defRPr>
      </a:lvl2pPr>
      <a:lvl3pPr indent="457200" algn="ctr" defTabSz="584200">
        <a:defRPr sz="18000">
          <a:latin typeface="+mj-lt"/>
          <a:ea typeface="+mj-ea"/>
          <a:cs typeface="+mj-cs"/>
          <a:sym typeface="Helvetica Light"/>
        </a:defRPr>
      </a:lvl3pPr>
      <a:lvl4pPr indent="685800" algn="ctr" defTabSz="584200">
        <a:defRPr sz="18000">
          <a:latin typeface="+mj-lt"/>
          <a:ea typeface="+mj-ea"/>
          <a:cs typeface="+mj-cs"/>
          <a:sym typeface="Helvetica Light"/>
        </a:defRPr>
      </a:lvl4pPr>
      <a:lvl5pPr indent="914400" algn="ctr" defTabSz="584200">
        <a:defRPr sz="18000">
          <a:latin typeface="+mj-lt"/>
          <a:ea typeface="+mj-ea"/>
          <a:cs typeface="+mj-cs"/>
          <a:sym typeface="Helvetica Light"/>
        </a:defRPr>
      </a:lvl5pPr>
      <a:lvl6pPr indent="1143000" algn="ctr" defTabSz="584200">
        <a:defRPr sz="18000">
          <a:latin typeface="+mj-lt"/>
          <a:ea typeface="+mj-ea"/>
          <a:cs typeface="+mj-cs"/>
          <a:sym typeface="Helvetica Light"/>
        </a:defRPr>
      </a:lvl6pPr>
      <a:lvl7pPr indent="1371600" algn="ctr" defTabSz="584200">
        <a:defRPr sz="18000">
          <a:latin typeface="+mj-lt"/>
          <a:ea typeface="+mj-ea"/>
          <a:cs typeface="+mj-cs"/>
          <a:sym typeface="Helvetica Light"/>
        </a:defRPr>
      </a:lvl7pPr>
      <a:lvl8pPr indent="1600200" algn="ctr" defTabSz="584200">
        <a:defRPr sz="18000">
          <a:latin typeface="+mj-lt"/>
          <a:ea typeface="+mj-ea"/>
          <a:cs typeface="+mj-cs"/>
          <a:sym typeface="Helvetica Light"/>
        </a:defRPr>
      </a:lvl8pPr>
      <a:lvl9pPr indent="1828800" algn="ctr" defTabSz="584200">
        <a:defRPr sz="18000">
          <a:latin typeface="+mj-lt"/>
          <a:ea typeface="+mj-ea"/>
          <a:cs typeface="+mj-cs"/>
          <a:sym typeface="Helvetica Light"/>
        </a:defRPr>
      </a:lvl9pPr>
    </p:titleStyle>
    <p:bodyStyle>
      <a:lvl1pPr marL="987777" indent="-987777" defTabSz="584200">
        <a:spcBef>
          <a:spcPts val="4200"/>
        </a:spcBef>
        <a:buSzPct val="75000"/>
        <a:buChar char="•"/>
        <a:defRPr sz="8000">
          <a:latin typeface="+mj-lt"/>
          <a:ea typeface="+mj-ea"/>
          <a:cs typeface="+mj-cs"/>
          <a:sym typeface="Helvetica Light"/>
        </a:defRPr>
      </a:lvl1pPr>
      <a:lvl2pPr marL="1432277" indent="-987777" defTabSz="584200">
        <a:spcBef>
          <a:spcPts val="4200"/>
        </a:spcBef>
        <a:buSzPct val="75000"/>
        <a:buChar char="•"/>
        <a:defRPr sz="8000">
          <a:latin typeface="+mj-lt"/>
          <a:ea typeface="+mj-ea"/>
          <a:cs typeface="+mj-cs"/>
          <a:sym typeface="Helvetica Light"/>
        </a:defRPr>
      </a:lvl2pPr>
      <a:lvl3pPr marL="1876777" indent="-987777" defTabSz="584200">
        <a:spcBef>
          <a:spcPts val="4200"/>
        </a:spcBef>
        <a:buSzPct val="75000"/>
        <a:buChar char="•"/>
        <a:defRPr sz="8000">
          <a:latin typeface="+mj-lt"/>
          <a:ea typeface="+mj-ea"/>
          <a:cs typeface="+mj-cs"/>
          <a:sym typeface="Helvetica Light"/>
        </a:defRPr>
      </a:lvl3pPr>
      <a:lvl4pPr marL="2321277" indent="-987777" defTabSz="584200">
        <a:spcBef>
          <a:spcPts val="4200"/>
        </a:spcBef>
        <a:buSzPct val="75000"/>
        <a:buChar char="•"/>
        <a:defRPr sz="8000">
          <a:latin typeface="+mj-lt"/>
          <a:ea typeface="+mj-ea"/>
          <a:cs typeface="+mj-cs"/>
          <a:sym typeface="Helvetica Light"/>
        </a:defRPr>
      </a:lvl4pPr>
      <a:lvl5pPr marL="2765777" indent="-987777" defTabSz="584200">
        <a:spcBef>
          <a:spcPts val="4200"/>
        </a:spcBef>
        <a:buSzPct val="75000"/>
        <a:buChar char="•"/>
        <a:defRPr sz="8000">
          <a:latin typeface="+mj-lt"/>
          <a:ea typeface="+mj-ea"/>
          <a:cs typeface="+mj-cs"/>
          <a:sym typeface="Helvetica Light"/>
        </a:defRPr>
      </a:lvl5pPr>
      <a:lvl6pPr marL="3210277" indent="-987777" defTabSz="584200">
        <a:spcBef>
          <a:spcPts val="4200"/>
        </a:spcBef>
        <a:buSzPct val="75000"/>
        <a:buChar char="•"/>
        <a:defRPr sz="8000">
          <a:latin typeface="+mj-lt"/>
          <a:ea typeface="+mj-ea"/>
          <a:cs typeface="+mj-cs"/>
          <a:sym typeface="Helvetica Light"/>
        </a:defRPr>
      </a:lvl6pPr>
      <a:lvl7pPr marL="3654777" indent="-987777" defTabSz="584200">
        <a:spcBef>
          <a:spcPts val="4200"/>
        </a:spcBef>
        <a:buSzPct val="75000"/>
        <a:buChar char="•"/>
        <a:defRPr sz="8000">
          <a:latin typeface="+mj-lt"/>
          <a:ea typeface="+mj-ea"/>
          <a:cs typeface="+mj-cs"/>
          <a:sym typeface="Helvetica Light"/>
        </a:defRPr>
      </a:lvl7pPr>
      <a:lvl8pPr marL="4099277" indent="-987777" defTabSz="584200">
        <a:spcBef>
          <a:spcPts val="4200"/>
        </a:spcBef>
        <a:buSzPct val="75000"/>
        <a:buChar char="•"/>
        <a:defRPr sz="8000">
          <a:latin typeface="+mj-lt"/>
          <a:ea typeface="+mj-ea"/>
          <a:cs typeface="+mj-cs"/>
          <a:sym typeface="Helvetica Light"/>
        </a:defRPr>
      </a:lvl8pPr>
      <a:lvl9pPr marL="4543777" indent="-987777" defTabSz="584200">
        <a:spcBef>
          <a:spcPts val="4200"/>
        </a:spcBef>
        <a:buSzPct val="75000"/>
        <a:buChar char="•"/>
        <a:defRPr sz="8000">
          <a:latin typeface="+mj-lt"/>
          <a:ea typeface="+mj-ea"/>
          <a:cs typeface="+mj-cs"/>
          <a:sym typeface="Helvetica Light"/>
        </a:defRPr>
      </a:lvl9pPr>
    </p:bodyStyle>
    <p:otherStyle>
      <a:lvl1pPr algn="ctr" defTabSz="584200">
        <a:defRPr sz="4000">
          <a:solidFill>
            <a:schemeClr val="tx1"/>
          </a:solidFill>
          <a:latin typeface="+mn-lt"/>
          <a:ea typeface="+mn-ea"/>
          <a:cs typeface="+mn-cs"/>
          <a:sym typeface="Helvetica Light"/>
        </a:defRPr>
      </a:lvl1pPr>
      <a:lvl2pPr indent="228600" algn="ctr" defTabSz="584200">
        <a:defRPr sz="4000">
          <a:solidFill>
            <a:schemeClr val="tx1"/>
          </a:solidFill>
          <a:latin typeface="+mn-lt"/>
          <a:ea typeface="+mn-ea"/>
          <a:cs typeface="+mn-cs"/>
          <a:sym typeface="Helvetica Light"/>
        </a:defRPr>
      </a:lvl2pPr>
      <a:lvl3pPr indent="457200" algn="ctr" defTabSz="584200">
        <a:defRPr sz="4000">
          <a:solidFill>
            <a:schemeClr val="tx1"/>
          </a:solidFill>
          <a:latin typeface="+mn-lt"/>
          <a:ea typeface="+mn-ea"/>
          <a:cs typeface="+mn-cs"/>
          <a:sym typeface="Helvetica Light"/>
        </a:defRPr>
      </a:lvl3pPr>
      <a:lvl4pPr indent="685800" algn="ctr" defTabSz="584200">
        <a:defRPr sz="4000">
          <a:solidFill>
            <a:schemeClr val="tx1"/>
          </a:solidFill>
          <a:latin typeface="+mn-lt"/>
          <a:ea typeface="+mn-ea"/>
          <a:cs typeface="+mn-cs"/>
          <a:sym typeface="Helvetica Light"/>
        </a:defRPr>
      </a:lvl4pPr>
      <a:lvl5pPr indent="914400" algn="ctr" defTabSz="584200">
        <a:defRPr sz="4000">
          <a:solidFill>
            <a:schemeClr val="tx1"/>
          </a:solidFill>
          <a:latin typeface="+mn-lt"/>
          <a:ea typeface="+mn-ea"/>
          <a:cs typeface="+mn-cs"/>
          <a:sym typeface="Helvetica Light"/>
        </a:defRPr>
      </a:lvl5pPr>
      <a:lvl6pPr indent="1143000" algn="ctr" defTabSz="584200">
        <a:defRPr sz="4000">
          <a:solidFill>
            <a:schemeClr val="tx1"/>
          </a:solidFill>
          <a:latin typeface="+mn-lt"/>
          <a:ea typeface="+mn-ea"/>
          <a:cs typeface="+mn-cs"/>
          <a:sym typeface="Helvetica Light"/>
        </a:defRPr>
      </a:lvl6pPr>
      <a:lvl7pPr indent="1371600" algn="ctr" defTabSz="584200">
        <a:defRPr sz="4000">
          <a:solidFill>
            <a:schemeClr val="tx1"/>
          </a:solidFill>
          <a:latin typeface="+mn-lt"/>
          <a:ea typeface="+mn-ea"/>
          <a:cs typeface="+mn-cs"/>
          <a:sym typeface="Helvetica Light"/>
        </a:defRPr>
      </a:lvl7pPr>
      <a:lvl8pPr indent="1600200" algn="ctr" defTabSz="584200">
        <a:defRPr sz="4000">
          <a:solidFill>
            <a:schemeClr val="tx1"/>
          </a:solidFill>
          <a:latin typeface="+mn-lt"/>
          <a:ea typeface="+mn-ea"/>
          <a:cs typeface="+mn-cs"/>
          <a:sym typeface="Helvetica Light"/>
        </a:defRPr>
      </a:lvl8pPr>
      <a:lvl9pPr indent="1828800" algn="ctr" defTabSz="584200">
        <a:defRPr sz="40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tif"/><Relationship Id="rId8" Type="http://schemas.openxmlformats.org/officeDocument/2006/relationships/image" Target="../media/image7.png"/><Relationship Id="rId9" Type="http://schemas.openxmlformats.org/officeDocument/2006/relationships/image" Target="../media/image8.jpeg"/><Relationship Id="rId10"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1968F"/>
        </a:solidFill>
        <a:effectLst/>
      </p:bgPr>
    </p:bg>
    <p:spTree>
      <p:nvGrpSpPr>
        <p:cNvPr id="1" name=""/>
        <p:cNvGrpSpPr/>
        <p:nvPr/>
      </p:nvGrpSpPr>
      <p:grpSpPr>
        <a:xfrm>
          <a:off x="0" y="0"/>
          <a:ext cx="0" cy="0"/>
          <a:chOff x="0" y="0"/>
          <a:chExt cx="0" cy="0"/>
        </a:xfrm>
      </p:grpSpPr>
      <p:sp>
        <p:nvSpPr>
          <p:cNvPr id="32" name="Shape 32"/>
          <p:cNvSpPr/>
          <p:nvPr/>
        </p:nvSpPr>
        <p:spPr>
          <a:xfrm>
            <a:off x="6522" y="-9888"/>
            <a:ext cx="32905354" cy="3145683"/>
          </a:xfrm>
          <a:prstGeom prst="rect">
            <a:avLst/>
          </a:prstGeom>
          <a:solidFill>
            <a:srgbClr val="ECEEE8"/>
          </a:solidFill>
          <a:ln w="25400">
            <a:miter lim="400000"/>
          </a:ln>
          <a:effectLst>
            <a:outerShdw blurRad="76200" dist="50800" dir="5400000" rotWithShape="0">
              <a:srgbClr val="000000">
                <a:alpha val="50000"/>
              </a:srgbClr>
            </a:outerShdw>
          </a:effectLst>
        </p:spPr>
        <p:txBody>
          <a:bodyPr lIns="0" tIns="0" rIns="0" bIns="0" anchor="ctr"/>
          <a:lstStyle/>
          <a:p>
            <a:pPr lvl="0">
              <a:defRPr sz="5400">
                <a:solidFill>
                  <a:srgbClr val="FFFFFF"/>
                </a:solidFill>
              </a:defRPr>
            </a:pPr>
            <a:endParaRPr/>
          </a:p>
        </p:txBody>
      </p:sp>
      <p:sp>
        <p:nvSpPr>
          <p:cNvPr id="33" name="Shape 33"/>
          <p:cNvSpPr/>
          <p:nvPr/>
        </p:nvSpPr>
        <p:spPr>
          <a:xfrm>
            <a:off x="6523" y="20540931"/>
            <a:ext cx="32905354" cy="1461661"/>
          </a:xfrm>
          <a:prstGeom prst="rect">
            <a:avLst/>
          </a:prstGeom>
          <a:solidFill>
            <a:srgbClr val="EBEEE9"/>
          </a:solidFill>
          <a:ln w="25400">
            <a:miter lim="400000"/>
          </a:ln>
          <a:effectLst>
            <a:outerShdw blurRad="76200" dist="50800" dir="5400000" rotWithShape="0">
              <a:srgbClr val="000000">
                <a:alpha val="50000"/>
              </a:srgbClr>
            </a:outerShdw>
          </a:effectLst>
        </p:spPr>
        <p:txBody>
          <a:bodyPr lIns="0" tIns="0" rIns="0" bIns="0" anchor="ctr"/>
          <a:lstStyle/>
          <a:p>
            <a:pPr lvl="0">
              <a:defRPr sz="5400">
                <a:solidFill>
                  <a:srgbClr val="FFFFFF"/>
                </a:solidFill>
              </a:defRPr>
            </a:pPr>
            <a:endParaRPr/>
          </a:p>
        </p:txBody>
      </p:sp>
      <p:sp>
        <p:nvSpPr>
          <p:cNvPr id="34" name="Shape 34"/>
          <p:cNvSpPr/>
          <p:nvPr/>
        </p:nvSpPr>
        <p:spPr>
          <a:xfrm>
            <a:off x="5593321" y="-86251"/>
            <a:ext cx="21731758" cy="2514601"/>
          </a:xfrm>
          <a:prstGeom prst="rect">
            <a:avLst/>
          </a:prstGeom>
          <a:ln w="25400">
            <a:miter lim="400000"/>
          </a:ln>
          <a:extLst>
            <a:ext uri="{C572A759-6A51-4108-AA02-DFA0A04FC94B}">
              <ma14:wrappingTextBoxFlag xmlns:ma14="http://schemas.microsoft.com/office/mac/drawingml/2011/main" val="1"/>
            </a:ext>
          </a:extLst>
        </p:spPr>
        <p:txBody>
          <a:bodyPr lIns="0" tIns="0" rIns="0" bIns="0" anchor="ctr">
            <a:spAutoFit/>
          </a:bodyPr>
          <a:lstStyle>
            <a:lvl1pPr>
              <a:defRPr sz="6400" b="1">
                <a:solidFill>
                  <a:srgbClr val="025640"/>
                </a:solidFill>
                <a:latin typeface="Arial Black"/>
                <a:ea typeface="Arial Black"/>
                <a:cs typeface="Arial Black"/>
                <a:sym typeface="Arial Black"/>
              </a:defRPr>
            </a:lvl1pPr>
          </a:lstStyle>
          <a:p>
            <a:pPr lvl="0">
              <a:defRPr sz="1800" b="0">
                <a:solidFill>
                  <a:srgbClr val="000000"/>
                </a:solidFill>
              </a:defRPr>
            </a:pPr>
            <a:r>
              <a:rPr sz="6400" b="1">
                <a:solidFill>
                  <a:srgbClr val="025640"/>
                </a:solidFill>
              </a:rPr>
              <a:t>Obstacle Detection System with Audio Feedback</a:t>
            </a:r>
          </a:p>
        </p:txBody>
      </p:sp>
      <p:pic>
        <p:nvPicPr>
          <p:cNvPr id="35" name="pasted-image.png"/>
          <p:cNvPicPr/>
          <p:nvPr/>
        </p:nvPicPr>
        <p:blipFill>
          <a:blip r:embed="rId3">
            <a:extLst/>
          </a:blip>
          <a:stretch>
            <a:fillRect/>
          </a:stretch>
        </p:blipFill>
        <p:spPr>
          <a:xfrm>
            <a:off x="7439" y="-2186"/>
            <a:ext cx="5462641" cy="3130278"/>
          </a:xfrm>
          <a:prstGeom prst="rect">
            <a:avLst/>
          </a:prstGeom>
          <a:ln w="25400">
            <a:miter lim="400000"/>
          </a:ln>
        </p:spPr>
      </p:pic>
      <p:pic>
        <p:nvPicPr>
          <p:cNvPr id="36" name="pasted-image.png"/>
          <p:cNvPicPr/>
          <p:nvPr/>
        </p:nvPicPr>
        <p:blipFill>
          <a:blip r:embed="rId3">
            <a:extLst/>
          </a:blip>
          <a:stretch>
            <a:fillRect/>
          </a:stretch>
        </p:blipFill>
        <p:spPr>
          <a:xfrm>
            <a:off x="27448321" y="5517"/>
            <a:ext cx="5462641" cy="3130278"/>
          </a:xfrm>
          <a:prstGeom prst="rect">
            <a:avLst/>
          </a:prstGeom>
          <a:ln w="25400">
            <a:miter lim="400000"/>
          </a:ln>
        </p:spPr>
      </p:pic>
      <p:grpSp>
        <p:nvGrpSpPr>
          <p:cNvPr id="41" name="Group 41"/>
          <p:cNvGrpSpPr/>
          <p:nvPr/>
        </p:nvGrpSpPr>
        <p:grpSpPr>
          <a:xfrm>
            <a:off x="994184" y="11649612"/>
            <a:ext cx="9551455" cy="8657757"/>
            <a:chOff x="0" y="0"/>
            <a:chExt cx="9551453" cy="8657756"/>
          </a:xfrm>
        </p:grpSpPr>
        <p:sp>
          <p:nvSpPr>
            <p:cNvPr id="37" name="Shape 37"/>
            <p:cNvSpPr/>
            <p:nvPr/>
          </p:nvSpPr>
          <p:spPr>
            <a:xfrm>
              <a:off x="16512" y="41683"/>
              <a:ext cx="9518430" cy="8616074"/>
            </a:xfrm>
            <a:prstGeom prst="rect">
              <a:avLst/>
            </a:prstGeom>
            <a:solidFill>
              <a:srgbClr val="EBEEE9"/>
            </a:solidFill>
            <a:ln w="25400" cap="flat">
              <a:noFill/>
              <a:miter lim="400000"/>
            </a:ln>
            <a:effectLst>
              <a:outerShdw blurRad="76200" dist="50800" dir="5400000" rotWithShape="0">
                <a:srgbClr val="000000">
                  <a:alpha val="50000"/>
                </a:srgbClr>
              </a:outerShdw>
            </a:effectLst>
          </p:spPr>
          <p:txBody>
            <a:bodyPr wrap="square" lIns="0" tIns="0" rIns="0" bIns="0" numCol="1" anchor="ctr">
              <a:noAutofit/>
            </a:bodyPr>
            <a:lstStyle/>
            <a:p>
              <a:pPr lvl="0">
                <a:defRPr sz="5400">
                  <a:solidFill>
                    <a:srgbClr val="FFFFFF"/>
                  </a:solidFill>
                </a:defRPr>
              </a:pPr>
              <a:endParaRPr/>
            </a:p>
          </p:txBody>
        </p:sp>
        <p:sp>
          <p:nvSpPr>
            <p:cNvPr id="38" name="Shape 38"/>
            <p:cNvSpPr/>
            <p:nvPr/>
          </p:nvSpPr>
          <p:spPr>
            <a:xfrm>
              <a:off x="318638" y="999204"/>
              <a:ext cx="8914178" cy="756257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lgn="just">
                <a:defRPr sz="1800"/>
              </a:pPr>
              <a:r>
                <a:rPr sz="2800">
                  <a:latin typeface="+mn-lt"/>
                  <a:ea typeface="+mn-ea"/>
                  <a:cs typeface="+mn-cs"/>
                  <a:sym typeface="Helvetica"/>
                </a:rPr>
                <a:t>The system uses ultrasonic sensors to determine the distance to the nearest objects in the user’s path. If the user walks too close to an obstacle or if a surface level drop is detected ahead, a warning message will be played to the user through a pair of headphones. The system is battery powered, currently using a 9V battery. To use the system, the user dons the head piece and straps the hip sensor system around their waist. The battery is connected externally via a snap interface, which can then be stowed in a pocket. </a:t>
              </a:r>
            </a:p>
            <a:p>
              <a:pPr lvl="0" algn="just">
                <a:defRPr sz="1800"/>
              </a:pPr>
              <a:endParaRPr sz="2800">
                <a:latin typeface="+mn-lt"/>
                <a:ea typeface="+mn-ea"/>
                <a:cs typeface="+mn-cs"/>
                <a:sym typeface="Helvetica"/>
              </a:endParaRPr>
            </a:p>
            <a:p>
              <a:pPr lvl="0" algn="just">
                <a:defRPr sz="1800"/>
              </a:pPr>
              <a:r>
                <a:rPr sz="2800">
                  <a:latin typeface="+mn-lt"/>
                  <a:ea typeface="+mn-ea"/>
                  <a:cs typeface="+mn-cs"/>
                  <a:sym typeface="Helvetica"/>
                </a:rPr>
                <a:t>When initially started, a series of sensor readings are taken from the waist sensor which will calculate the average floor height. This value will later be used to determine if there are low objects or a drop in the user's path. Once the initial readings are completed, the system will tell the user that they are free to move.</a:t>
              </a:r>
            </a:p>
          </p:txBody>
        </p:sp>
        <p:sp>
          <p:nvSpPr>
            <p:cNvPr id="39" name="Shape 39"/>
            <p:cNvSpPr/>
            <p:nvPr/>
          </p:nvSpPr>
          <p:spPr>
            <a:xfrm>
              <a:off x="0" y="37311"/>
              <a:ext cx="9551454" cy="915978"/>
            </a:xfrm>
            <a:prstGeom prst="rect">
              <a:avLst/>
            </a:prstGeom>
            <a:solidFill>
              <a:srgbClr val="53585F"/>
            </a:solidFill>
            <a:ln w="25400" cap="flat">
              <a:noFill/>
              <a:miter lim="400000"/>
            </a:ln>
            <a:effectLst>
              <a:outerShdw blurRad="76200" dist="50800" dir="5400000" rotWithShape="0">
                <a:srgbClr val="000000">
                  <a:alpha val="50000"/>
                </a:srgbClr>
              </a:outerShdw>
            </a:effectLst>
          </p:spPr>
          <p:txBody>
            <a:bodyPr wrap="square" lIns="0" tIns="0" rIns="0" bIns="0" numCol="1" anchor="ctr">
              <a:noAutofit/>
            </a:bodyPr>
            <a:lstStyle/>
            <a:p>
              <a:pPr lvl="0">
                <a:defRPr sz="5400">
                  <a:solidFill>
                    <a:srgbClr val="FFFFFF"/>
                  </a:solidFill>
                </a:defRPr>
              </a:pPr>
              <a:endParaRPr/>
            </a:p>
          </p:txBody>
        </p:sp>
        <p:sp>
          <p:nvSpPr>
            <p:cNvPr id="40" name="Shape 40"/>
            <p:cNvSpPr/>
            <p:nvPr/>
          </p:nvSpPr>
          <p:spPr>
            <a:xfrm>
              <a:off x="2449940" y="0"/>
              <a:ext cx="4651574" cy="99060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14300" tIns="114300" rIns="114300" bIns="114300" numCol="1" anchor="ctr">
              <a:spAutoFit/>
            </a:bodyPr>
            <a:lstStyle>
              <a:lvl1pPr algn="l">
                <a:defRPr sz="5000" b="1">
                  <a:solidFill>
                    <a:srgbClr val="FFFFFF"/>
                  </a:solidFill>
                </a:defRPr>
              </a:lvl1pPr>
            </a:lstStyle>
            <a:p>
              <a:pPr lvl="0">
                <a:defRPr sz="1800" b="0">
                  <a:solidFill>
                    <a:srgbClr val="000000"/>
                  </a:solidFill>
                </a:defRPr>
              </a:pPr>
              <a:r>
                <a:rPr sz="5000" b="1" dirty="0">
                  <a:solidFill>
                    <a:srgbClr val="FFFFFF"/>
                  </a:solidFill>
                  <a:latin typeface="+mn-lt"/>
                </a:rPr>
                <a:t>Current Status</a:t>
              </a:r>
            </a:p>
          </p:txBody>
        </p:sp>
      </p:grpSp>
      <p:pic>
        <p:nvPicPr>
          <p:cNvPr id="42" name="20160407_154555.jpg"/>
          <p:cNvPicPr/>
          <p:nvPr/>
        </p:nvPicPr>
        <p:blipFill>
          <a:blip r:embed="rId4">
            <a:extLst/>
          </a:blip>
          <a:srcRect l="1435" t="22489" r="185" b="32813"/>
          <a:stretch>
            <a:fillRect/>
          </a:stretch>
        </p:blipFill>
        <p:spPr>
          <a:xfrm>
            <a:off x="959587" y="8140071"/>
            <a:ext cx="9620750" cy="3278285"/>
          </a:xfrm>
          <a:prstGeom prst="rect">
            <a:avLst/>
          </a:prstGeom>
          <a:ln w="25400">
            <a:miter lim="400000"/>
          </a:ln>
        </p:spPr>
      </p:pic>
      <p:grpSp>
        <p:nvGrpSpPr>
          <p:cNvPr id="47" name="Group 47"/>
          <p:cNvGrpSpPr/>
          <p:nvPr/>
        </p:nvGrpSpPr>
        <p:grpSpPr>
          <a:xfrm>
            <a:off x="22438353" y="14507558"/>
            <a:ext cx="9551454" cy="5845571"/>
            <a:chOff x="0" y="0"/>
            <a:chExt cx="9551453" cy="5845570"/>
          </a:xfrm>
        </p:grpSpPr>
        <p:sp>
          <p:nvSpPr>
            <p:cNvPr id="43" name="Shape 43"/>
            <p:cNvSpPr/>
            <p:nvPr/>
          </p:nvSpPr>
          <p:spPr>
            <a:xfrm>
              <a:off x="16512" y="42305"/>
              <a:ext cx="9518430" cy="5713427"/>
            </a:xfrm>
            <a:prstGeom prst="rect">
              <a:avLst/>
            </a:prstGeom>
            <a:solidFill>
              <a:srgbClr val="EBEEE9"/>
            </a:solidFill>
            <a:ln w="25400" cap="flat">
              <a:noFill/>
              <a:miter lim="400000"/>
            </a:ln>
            <a:effectLst>
              <a:outerShdw blurRad="76200" dist="50800" dir="5400000" rotWithShape="0">
                <a:srgbClr val="000000">
                  <a:alpha val="50000"/>
                </a:srgbClr>
              </a:outerShdw>
            </a:effectLst>
          </p:spPr>
          <p:txBody>
            <a:bodyPr wrap="square" lIns="0" tIns="0" rIns="0" bIns="0" numCol="1" anchor="ctr">
              <a:noAutofit/>
            </a:bodyPr>
            <a:lstStyle/>
            <a:p>
              <a:pPr lvl="0">
                <a:defRPr sz="5400">
                  <a:solidFill>
                    <a:srgbClr val="FFFFFF"/>
                  </a:solidFill>
                </a:defRPr>
              </a:pPr>
              <a:endParaRPr/>
            </a:p>
          </p:txBody>
        </p:sp>
        <p:sp>
          <p:nvSpPr>
            <p:cNvPr id="44" name="Shape 44"/>
            <p:cNvSpPr/>
            <p:nvPr/>
          </p:nvSpPr>
          <p:spPr>
            <a:xfrm>
              <a:off x="318638" y="1078369"/>
              <a:ext cx="8914178" cy="476720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marL="345722" lvl="0" indent="-345722" algn="just">
                <a:buSzPct val="75000"/>
                <a:buChar char="•"/>
                <a:defRPr sz="1800"/>
              </a:pPr>
              <a:r>
                <a:rPr sz="2800" dirty="0">
                  <a:latin typeface="+mn-lt"/>
                  <a:ea typeface="+mn-ea"/>
                  <a:cs typeface="+mn-cs"/>
                  <a:sym typeface="Helvetica"/>
                </a:rPr>
                <a:t>2 x Arduino Uno Microcontrollers</a:t>
              </a:r>
            </a:p>
            <a:p>
              <a:pPr marL="345722" lvl="0" indent="-345722" algn="just">
                <a:buSzPct val="75000"/>
                <a:buChar char="•"/>
                <a:defRPr sz="1800"/>
              </a:pPr>
              <a:r>
                <a:rPr sz="2800" dirty="0">
                  <a:latin typeface="+mn-lt"/>
                  <a:ea typeface="+mn-ea"/>
                  <a:cs typeface="+mn-cs"/>
                  <a:sym typeface="Helvetica"/>
                </a:rPr>
                <a:t>2 x Maxbotix EZ0 sensors</a:t>
              </a:r>
            </a:p>
            <a:p>
              <a:pPr marL="345722" lvl="0" indent="-345722" algn="just">
                <a:buSzPct val="75000"/>
                <a:buChar char="•"/>
                <a:defRPr sz="1800"/>
              </a:pPr>
              <a:r>
                <a:rPr sz="2800" dirty="0">
                  <a:latin typeface="+mn-lt"/>
                  <a:ea typeface="+mn-ea"/>
                  <a:cs typeface="+mn-cs"/>
                  <a:sym typeface="Helvetica"/>
                </a:rPr>
                <a:t>1 x Maxbotix EZ1 sensor</a:t>
              </a:r>
            </a:p>
            <a:p>
              <a:pPr marL="345722" lvl="0" indent="-345722" algn="just">
                <a:buSzPct val="75000"/>
                <a:buChar char="•"/>
                <a:defRPr sz="1800"/>
              </a:pPr>
              <a:r>
                <a:rPr sz="2800" dirty="0">
                  <a:latin typeface="+mn-lt"/>
                  <a:ea typeface="+mn-ea"/>
                  <a:cs typeface="+mn-cs"/>
                  <a:sym typeface="Helvetica"/>
                </a:rPr>
                <a:t>1 x Adafruit Wave Shield</a:t>
              </a:r>
            </a:p>
            <a:p>
              <a:pPr marL="345722" lvl="0" indent="-345722" algn="just">
                <a:buSzPct val="75000"/>
                <a:buChar char="•"/>
                <a:defRPr sz="1800"/>
              </a:pPr>
              <a:r>
                <a:rPr sz="2800" dirty="0">
                  <a:latin typeface="+mn-lt"/>
                  <a:ea typeface="+mn-ea"/>
                  <a:cs typeface="+mn-cs"/>
                  <a:sym typeface="Helvetica"/>
                </a:rPr>
                <a:t>1 x SD card with audio recordings</a:t>
              </a:r>
            </a:p>
            <a:p>
              <a:pPr marL="345722" lvl="0" indent="-345722" algn="just">
                <a:buSzPct val="75000"/>
                <a:buChar char="•"/>
                <a:defRPr sz="1800"/>
              </a:pPr>
              <a:r>
                <a:rPr sz="2800" dirty="0" smtClean="0">
                  <a:latin typeface="+mn-lt"/>
                  <a:ea typeface="+mn-ea"/>
                  <a:cs typeface="+mn-cs"/>
                  <a:sym typeface="Helvetica"/>
                </a:rPr>
                <a:t>1</a:t>
              </a:r>
              <a:r>
                <a:rPr lang="en-US" sz="2800" dirty="0" smtClean="0">
                  <a:latin typeface="+mn-lt"/>
                  <a:ea typeface="+mn-ea"/>
                  <a:cs typeface="+mn-cs"/>
                  <a:sym typeface="Helvetica"/>
                </a:rPr>
                <a:t> </a:t>
              </a:r>
              <a:r>
                <a:rPr sz="2800" dirty="0" smtClean="0">
                  <a:latin typeface="+mn-lt"/>
                  <a:ea typeface="+mn-ea"/>
                  <a:cs typeface="+mn-cs"/>
                  <a:sym typeface="Helvetica"/>
                </a:rPr>
                <a:t>x </a:t>
              </a:r>
              <a:r>
                <a:rPr sz="2800" dirty="0">
                  <a:latin typeface="+mn-lt"/>
                  <a:ea typeface="+mn-ea"/>
                  <a:cs typeface="+mn-cs"/>
                  <a:sym typeface="Helvetica"/>
                </a:rPr>
                <a:t>Housing unit including a mini breadboard</a:t>
              </a:r>
            </a:p>
            <a:p>
              <a:pPr marL="345722" lvl="0" indent="-345722" algn="just">
                <a:buSzPct val="75000"/>
                <a:buChar char="•"/>
                <a:defRPr sz="1800"/>
              </a:pPr>
              <a:r>
                <a:rPr sz="2800" dirty="0">
                  <a:latin typeface="+mn-lt"/>
                  <a:ea typeface="+mn-ea"/>
                  <a:cs typeface="+mn-cs"/>
                  <a:sym typeface="Helvetica"/>
                </a:rPr>
                <a:t>6 x 100 ohm Resistors</a:t>
              </a:r>
            </a:p>
            <a:p>
              <a:pPr marL="345722" lvl="0" indent="-345722" algn="just">
                <a:buSzPct val="75000"/>
                <a:buChar char="•"/>
                <a:defRPr sz="1800"/>
              </a:pPr>
              <a:r>
                <a:rPr sz="2800" dirty="0">
                  <a:latin typeface="+mn-lt"/>
                  <a:ea typeface="+mn-ea"/>
                  <a:cs typeface="+mn-cs"/>
                  <a:sym typeface="Helvetica"/>
                </a:rPr>
                <a:t>1 x 1k ohm Resistor</a:t>
              </a:r>
            </a:p>
            <a:p>
              <a:pPr marL="345722" lvl="0" indent="-345722" algn="just">
                <a:buSzPct val="75000"/>
                <a:buChar char="•"/>
                <a:defRPr sz="1800"/>
              </a:pPr>
              <a:r>
                <a:rPr sz="2800" dirty="0">
                  <a:latin typeface="+mn-lt"/>
                  <a:ea typeface="+mn-ea"/>
                  <a:cs typeface="+mn-cs"/>
                  <a:sym typeface="Helvetica"/>
                </a:rPr>
                <a:t>1 x 9V Battery</a:t>
              </a:r>
            </a:p>
            <a:p>
              <a:pPr marL="345722" lvl="0" indent="-345722" algn="just">
                <a:buSzPct val="75000"/>
                <a:buChar char="•"/>
                <a:defRPr sz="1800"/>
              </a:pPr>
              <a:r>
                <a:rPr sz="2800" dirty="0">
                  <a:latin typeface="+mn-lt"/>
                  <a:ea typeface="+mn-ea"/>
                  <a:cs typeface="+mn-cs"/>
                  <a:sym typeface="Helvetica"/>
                </a:rPr>
                <a:t>Assorted wiring</a:t>
              </a:r>
            </a:p>
          </p:txBody>
        </p:sp>
        <p:sp>
          <p:nvSpPr>
            <p:cNvPr id="45" name="Shape 45"/>
            <p:cNvSpPr/>
            <p:nvPr/>
          </p:nvSpPr>
          <p:spPr>
            <a:xfrm>
              <a:off x="0" y="37311"/>
              <a:ext cx="9551454" cy="915978"/>
            </a:xfrm>
            <a:prstGeom prst="rect">
              <a:avLst/>
            </a:prstGeom>
            <a:solidFill>
              <a:srgbClr val="53585F"/>
            </a:solidFill>
            <a:ln w="25400" cap="flat">
              <a:noFill/>
              <a:miter lim="400000"/>
            </a:ln>
            <a:effectLst>
              <a:outerShdw blurRad="76200" dist="50800" dir="5400000" rotWithShape="0">
                <a:srgbClr val="000000">
                  <a:alpha val="50000"/>
                </a:srgbClr>
              </a:outerShdw>
            </a:effectLst>
          </p:spPr>
          <p:txBody>
            <a:bodyPr wrap="square" lIns="0" tIns="0" rIns="0" bIns="0" numCol="1" anchor="ctr">
              <a:noAutofit/>
            </a:bodyPr>
            <a:lstStyle/>
            <a:p>
              <a:pPr lvl="0">
                <a:defRPr sz="5400">
                  <a:solidFill>
                    <a:srgbClr val="FFFFFF"/>
                  </a:solidFill>
                </a:defRPr>
              </a:pPr>
              <a:endParaRPr/>
            </a:p>
          </p:txBody>
        </p:sp>
        <p:sp>
          <p:nvSpPr>
            <p:cNvPr id="46" name="Shape 46"/>
            <p:cNvSpPr/>
            <p:nvPr/>
          </p:nvSpPr>
          <p:spPr>
            <a:xfrm>
              <a:off x="1521140" y="0"/>
              <a:ext cx="6557194" cy="99060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14300" tIns="114300" rIns="114300" bIns="114300" numCol="1" anchor="ctr">
              <a:spAutoFit/>
            </a:bodyPr>
            <a:lstStyle>
              <a:lvl1pPr algn="l">
                <a:defRPr sz="5000" b="1">
                  <a:solidFill>
                    <a:srgbClr val="FFFFFF"/>
                  </a:solidFill>
                </a:defRPr>
              </a:lvl1pPr>
            </a:lstStyle>
            <a:p>
              <a:pPr lvl="0">
                <a:defRPr sz="1800" b="0">
                  <a:solidFill>
                    <a:srgbClr val="000000"/>
                  </a:solidFill>
                </a:defRPr>
              </a:pPr>
              <a:r>
                <a:rPr sz="5000" b="1" dirty="0">
                  <a:solidFill>
                    <a:srgbClr val="FFFFFF"/>
                  </a:solidFill>
                  <a:latin typeface="+mn-lt"/>
                </a:rPr>
                <a:t>System Components</a:t>
              </a:r>
            </a:p>
          </p:txBody>
        </p:sp>
      </p:grpSp>
      <p:grpSp>
        <p:nvGrpSpPr>
          <p:cNvPr id="52" name="Group 52"/>
          <p:cNvGrpSpPr/>
          <p:nvPr/>
        </p:nvGrpSpPr>
        <p:grpSpPr>
          <a:xfrm>
            <a:off x="22445633" y="3280320"/>
            <a:ext cx="9556875" cy="7058769"/>
            <a:chOff x="0" y="-4837"/>
            <a:chExt cx="9556874" cy="7058768"/>
          </a:xfrm>
        </p:grpSpPr>
        <p:sp>
          <p:nvSpPr>
            <p:cNvPr id="48" name="Shape 48"/>
            <p:cNvSpPr/>
            <p:nvPr/>
          </p:nvSpPr>
          <p:spPr>
            <a:xfrm>
              <a:off x="0" y="84480"/>
              <a:ext cx="9536894" cy="6969451"/>
            </a:xfrm>
            <a:prstGeom prst="rect">
              <a:avLst/>
            </a:prstGeom>
            <a:solidFill>
              <a:srgbClr val="EBEEE9"/>
            </a:solidFill>
            <a:ln w="25400" cap="flat">
              <a:noFill/>
              <a:miter lim="400000"/>
            </a:ln>
            <a:effectLst>
              <a:outerShdw blurRad="76200" dist="50800" dir="5400000" rotWithShape="0">
                <a:srgbClr val="000000">
                  <a:alpha val="50000"/>
                </a:srgbClr>
              </a:outerShdw>
            </a:effectLst>
          </p:spPr>
          <p:txBody>
            <a:bodyPr wrap="square" lIns="0" tIns="0" rIns="0" bIns="0" numCol="1" anchor="ctr">
              <a:noAutofit/>
            </a:bodyPr>
            <a:lstStyle/>
            <a:p>
              <a:pPr lvl="0">
                <a:defRPr sz="5400">
                  <a:solidFill>
                    <a:srgbClr val="FFFFFF"/>
                  </a:solidFill>
                </a:defRPr>
              </a:pPr>
              <a:endParaRPr/>
            </a:p>
          </p:txBody>
        </p:sp>
        <p:sp>
          <p:nvSpPr>
            <p:cNvPr id="49" name="Shape 49"/>
            <p:cNvSpPr/>
            <p:nvPr/>
          </p:nvSpPr>
          <p:spPr>
            <a:xfrm>
              <a:off x="291922" y="1029438"/>
              <a:ext cx="8975669" cy="580326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lgn="just">
                <a:defRPr sz="1800"/>
              </a:pPr>
              <a:r>
                <a:rPr sz="2800" dirty="0">
                  <a:latin typeface="+mn-lt"/>
                  <a:ea typeface="+mn-ea"/>
                  <a:cs typeface="+mn-cs"/>
                  <a:sym typeface="Helvetica"/>
                </a:rPr>
                <a:t>The system takes sensor measurements ~6 times a second, keeping track of the past several readings to make decisions on what warnings to issue to the user. The three elements comprising an audio output are given below.</a:t>
              </a:r>
            </a:p>
            <a:p>
              <a:pPr lvl="0" algn="just">
                <a:defRPr sz="1800"/>
              </a:pPr>
              <a:endParaRPr sz="2800" dirty="0">
                <a:latin typeface="+mn-lt"/>
                <a:ea typeface="+mn-ea"/>
                <a:cs typeface="+mn-cs"/>
                <a:sym typeface="Helvetica"/>
              </a:endParaRPr>
            </a:p>
            <a:p>
              <a:pPr marL="345722" lvl="0" indent="-345722" algn="just">
                <a:buSzPct val="75000"/>
                <a:buChar char="•"/>
                <a:defRPr sz="1800"/>
              </a:pPr>
              <a:r>
                <a:rPr sz="2800" dirty="0">
                  <a:latin typeface="+mn-lt"/>
                  <a:ea typeface="+mn-ea"/>
                  <a:cs typeface="+mn-cs"/>
                  <a:sym typeface="Helvetica"/>
                </a:rPr>
                <a:t>Direction: Left, right, or both for head level obstacles, forward for waist level obstacles</a:t>
              </a:r>
            </a:p>
            <a:p>
              <a:pPr marL="345722" lvl="0" indent="-345722" algn="just">
                <a:buSzPct val="75000"/>
                <a:buChar char="•"/>
                <a:defRPr sz="1800"/>
              </a:pPr>
              <a:r>
                <a:rPr sz="2800" dirty="0">
                  <a:latin typeface="+mn-lt"/>
                  <a:ea typeface="+mn-ea"/>
                  <a:cs typeface="+mn-cs"/>
                  <a:sym typeface="Helvetica"/>
                </a:rPr>
                <a:t>High, low and drop-off are an indicator of where the obstacle is located based on which sensor unit is detecting the object</a:t>
              </a:r>
            </a:p>
            <a:p>
              <a:pPr marL="345722" lvl="0" indent="-345722" algn="just">
                <a:buSzPct val="75000"/>
                <a:buChar char="•"/>
                <a:defRPr sz="1800"/>
              </a:pPr>
              <a:r>
                <a:rPr sz="2800" dirty="0">
                  <a:latin typeface="+mn-lt"/>
                  <a:ea typeface="+mn-ea"/>
                  <a:cs typeface="+mn-cs"/>
                  <a:sym typeface="Helvetica"/>
                </a:rPr>
                <a:t>An estimate of the relative distance away from the obstacle the user is, given in foot measurement</a:t>
              </a:r>
            </a:p>
          </p:txBody>
        </p:sp>
        <p:sp>
          <p:nvSpPr>
            <p:cNvPr id="50" name="Shape 50"/>
            <p:cNvSpPr/>
            <p:nvPr/>
          </p:nvSpPr>
          <p:spPr>
            <a:xfrm>
              <a:off x="5419" y="74622"/>
              <a:ext cx="9551455" cy="915978"/>
            </a:xfrm>
            <a:prstGeom prst="rect">
              <a:avLst/>
            </a:prstGeom>
            <a:solidFill>
              <a:srgbClr val="53585F"/>
            </a:solidFill>
            <a:ln w="25400" cap="flat">
              <a:noFill/>
              <a:miter lim="400000"/>
            </a:ln>
            <a:effectLst>
              <a:outerShdw blurRad="76200" dist="50800" dir="5400000" rotWithShape="0">
                <a:srgbClr val="000000">
                  <a:alpha val="50000"/>
                </a:srgbClr>
              </a:outerShdw>
            </a:effectLst>
          </p:spPr>
          <p:txBody>
            <a:bodyPr wrap="square" lIns="0" tIns="0" rIns="0" bIns="0" numCol="1" anchor="ctr">
              <a:noAutofit/>
            </a:bodyPr>
            <a:lstStyle/>
            <a:p>
              <a:pPr lvl="0">
                <a:defRPr sz="5400">
                  <a:solidFill>
                    <a:srgbClr val="FFFFFF"/>
                  </a:solidFill>
                </a:defRPr>
              </a:pPr>
              <a:endParaRPr/>
            </a:p>
          </p:txBody>
        </p:sp>
        <p:sp>
          <p:nvSpPr>
            <p:cNvPr id="51" name="Shape 51"/>
            <p:cNvSpPr/>
            <p:nvPr/>
          </p:nvSpPr>
          <p:spPr>
            <a:xfrm>
              <a:off x="801965" y="-4837"/>
              <a:ext cx="8140336" cy="100027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14300" tIns="114300" rIns="114300" bIns="114300" numCol="1" anchor="ctr">
              <a:spAutoFit/>
            </a:bodyPr>
            <a:lstStyle>
              <a:lvl1pPr algn="l">
                <a:defRPr sz="5000" b="1">
                  <a:solidFill>
                    <a:srgbClr val="FFFFFF"/>
                  </a:solidFill>
                </a:defRPr>
              </a:lvl1pPr>
            </a:lstStyle>
            <a:p>
              <a:pPr lvl="0">
                <a:defRPr sz="1800" b="0">
                  <a:solidFill>
                    <a:srgbClr val="000000"/>
                  </a:solidFill>
                </a:defRPr>
              </a:pPr>
              <a:r>
                <a:rPr sz="5000" b="1" dirty="0">
                  <a:solidFill>
                    <a:srgbClr val="FFFFFF"/>
                  </a:solidFill>
                  <a:latin typeface="+mn-lt"/>
                </a:rPr>
                <a:t>Warning Types and Alerts</a:t>
              </a:r>
            </a:p>
          </p:txBody>
        </p:sp>
      </p:grpSp>
      <p:grpSp>
        <p:nvGrpSpPr>
          <p:cNvPr id="56" name="Group 56"/>
          <p:cNvGrpSpPr/>
          <p:nvPr/>
        </p:nvGrpSpPr>
        <p:grpSpPr>
          <a:xfrm>
            <a:off x="994184" y="3425994"/>
            <a:ext cx="9551454" cy="4887023"/>
            <a:chOff x="0" y="0"/>
            <a:chExt cx="9551453" cy="4887022"/>
          </a:xfrm>
        </p:grpSpPr>
        <p:sp>
          <p:nvSpPr>
            <p:cNvPr id="53" name="Shape 53"/>
            <p:cNvSpPr/>
            <p:nvPr/>
          </p:nvSpPr>
          <p:spPr>
            <a:xfrm>
              <a:off x="0" y="1890"/>
              <a:ext cx="9551454" cy="4445256"/>
            </a:xfrm>
            <a:prstGeom prst="rect">
              <a:avLst/>
            </a:prstGeom>
            <a:solidFill>
              <a:srgbClr val="EBEEE9"/>
            </a:solidFill>
            <a:ln w="25400" cap="flat">
              <a:noFill/>
              <a:miter lim="400000"/>
            </a:ln>
            <a:effectLst>
              <a:outerShdw blurRad="76200" dist="50800" dir="5400000" rotWithShape="0">
                <a:srgbClr val="000000">
                  <a:alpha val="50000"/>
                </a:srgbClr>
              </a:outerShdw>
            </a:effectLst>
          </p:spPr>
          <p:txBody>
            <a:bodyPr wrap="square" lIns="0" tIns="0" rIns="0" bIns="0" numCol="1" anchor="ctr">
              <a:noAutofit/>
            </a:bodyPr>
            <a:lstStyle/>
            <a:p>
              <a:pPr lvl="0">
                <a:defRPr sz="5400">
                  <a:solidFill>
                    <a:srgbClr val="FFFFFF"/>
                  </a:solidFill>
                </a:defRPr>
              </a:pPr>
              <a:endParaRPr/>
            </a:p>
          </p:txBody>
        </p:sp>
        <p:sp>
          <p:nvSpPr>
            <p:cNvPr id="54" name="Shape 54"/>
            <p:cNvSpPr/>
            <p:nvPr/>
          </p:nvSpPr>
          <p:spPr>
            <a:xfrm>
              <a:off x="302126" y="970145"/>
              <a:ext cx="8947203" cy="391687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just">
                <a:defRPr sz="2800">
                  <a:latin typeface="+mn-lt"/>
                  <a:ea typeface="+mn-ea"/>
                  <a:cs typeface="+mn-cs"/>
                  <a:sym typeface="Helvetica"/>
                </a:defRPr>
              </a:lvl1pPr>
            </a:lstStyle>
            <a:p>
              <a:pPr lvl="0">
                <a:defRPr sz="1800"/>
              </a:pPr>
              <a:r>
                <a:rPr sz="2800" dirty="0"/>
                <a:t>The goal of this project was to create an obstacle detection system combining ultrasonic sensors with a microcontroller to create a system that could be utilized by the visually impaired to help reduce or prevent accidents from collisions or trips that can result while navigating their environments, even while using typical mobility tools such as the white cane.</a:t>
              </a:r>
            </a:p>
          </p:txBody>
        </p:sp>
        <p:sp>
          <p:nvSpPr>
            <p:cNvPr id="55" name="Shape 55"/>
            <p:cNvSpPr/>
            <p:nvPr/>
          </p:nvSpPr>
          <p:spPr>
            <a:xfrm>
              <a:off x="0" y="0"/>
              <a:ext cx="9551454" cy="915978"/>
            </a:xfrm>
            <a:prstGeom prst="rect">
              <a:avLst/>
            </a:prstGeom>
            <a:solidFill>
              <a:srgbClr val="53585F"/>
            </a:solidFill>
            <a:ln w="25400" cap="flat">
              <a:noFill/>
              <a:miter lim="400000"/>
            </a:ln>
            <a:effectLst>
              <a:outerShdw blurRad="76200" dist="50800" dir="5400000" rotWithShape="0">
                <a:srgbClr val="000000">
                  <a:alpha val="50000"/>
                </a:srgbClr>
              </a:outerShdw>
            </a:effectLst>
          </p:spPr>
          <p:txBody>
            <a:bodyPr wrap="square" lIns="0" tIns="0" rIns="0" bIns="0" numCol="1" anchor="ctr">
              <a:noAutofit/>
            </a:bodyPr>
            <a:lstStyle/>
            <a:p>
              <a:pPr lvl="0">
                <a:defRPr sz="5400">
                  <a:solidFill>
                    <a:srgbClr val="FFFFFF"/>
                  </a:solidFill>
                </a:defRPr>
              </a:pPr>
              <a:endParaRPr/>
            </a:p>
          </p:txBody>
        </p:sp>
      </p:grpSp>
      <p:sp>
        <p:nvSpPr>
          <p:cNvPr id="57" name="Shape 57"/>
          <p:cNvSpPr/>
          <p:nvPr/>
        </p:nvSpPr>
        <p:spPr>
          <a:xfrm>
            <a:off x="3072674" y="3401383"/>
            <a:ext cx="5394475" cy="990601"/>
          </a:xfrm>
          <a:prstGeom prst="rect">
            <a:avLst/>
          </a:prstGeom>
          <a:ln w="25400">
            <a:miter lim="400000"/>
          </a:ln>
          <a:extLst>
            <a:ext uri="{C572A759-6A51-4108-AA02-DFA0A04FC94B}">
              <ma14:wrappingTextBoxFlag xmlns:ma14="http://schemas.microsoft.com/office/mac/drawingml/2011/main" val="1"/>
            </a:ext>
          </a:extLst>
        </p:spPr>
        <p:txBody>
          <a:bodyPr wrap="none" lIns="114300" tIns="114300" rIns="114300" bIns="114300" anchor="ctr">
            <a:spAutoFit/>
          </a:bodyPr>
          <a:lstStyle>
            <a:lvl1pPr algn="l">
              <a:defRPr sz="5000" b="1">
                <a:solidFill>
                  <a:srgbClr val="FFFFFF"/>
                </a:solidFill>
              </a:defRPr>
            </a:lvl1pPr>
          </a:lstStyle>
          <a:p>
            <a:pPr lvl="0">
              <a:defRPr sz="1800" b="0">
                <a:solidFill>
                  <a:srgbClr val="000000"/>
                </a:solidFill>
              </a:defRPr>
            </a:pPr>
            <a:r>
              <a:rPr sz="5000" b="1" dirty="0">
                <a:solidFill>
                  <a:srgbClr val="FFFFFF"/>
                </a:solidFill>
                <a:latin typeface="+mn-lt"/>
              </a:rPr>
              <a:t>Project Overview</a:t>
            </a:r>
          </a:p>
        </p:txBody>
      </p:sp>
      <p:grpSp>
        <p:nvGrpSpPr>
          <p:cNvPr id="61" name="Group 61"/>
          <p:cNvGrpSpPr/>
          <p:nvPr/>
        </p:nvGrpSpPr>
        <p:grpSpPr>
          <a:xfrm>
            <a:off x="22420231" y="10861647"/>
            <a:ext cx="9617579" cy="3107912"/>
            <a:chOff x="0" y="0"/>
            <a:chExt cx="9617578" cy="3107911"/>
          </a:xfrm>
        </p:grpSpPr>
        <p:pic>
          <p:nvPicPr>
            <p:cNvPr id="58" name="Proximity Sensors.jpg"/>
            <p:cNvPicPr/>
            <p:nvPr/>
          </p:nvPicPr>
          <p:blipFill>
            <a:blip r:embed="rId5">
              <a:extLst/>
            </a:blip>
            <a:srcRect l="20860" t="9094" r="15233" b="12373"/>
            <a:stretch>
              <a:fillRect/>
            </a:stretch>
          </p:blipFill>
          <p:spPr>
            <a:xfrm>
              <a:off x="3369861" y="3513"/>
              <a:ext cx="3366013" cy="3104399"/>
            </a:xfrm>
            <a:prstGeom prst="rect">
              <a:avLst/>
            </a:prstGeom>
            <a:ln w="25400" cap="flat">
              <a:noFill/>
              <a:miter lim="400000"/>
            </a:ln>
            <a:effectLst/>
          </p:spPr>
        </p:pic>
        <p:pic>
          <p:nvPicPr>
            <p:cNvPr id="59" name="WaveShield.jpg"/>
            <p:cNvPicPr/>
            <p:nvPr/>
          </p:nvPicPr>
          <p:blipFill>
            <a:blip r:embed="rId6">
              <a:extLst/>
            </a:blip>
            <a:srcRect l="11137" t="966" r="9178"/>
            <a:stretch>
              <a:fillRect/>
            </a:stretch>
          </p:blipFill>
          <p:spPr>
            <a:xfrm rot="16200000">
              <a:off x="-104350" y="104349"/>
              <a:ext cx="3104042" cy="2895343"/>
            </a:xfrm>
            <a:prstGeom prst="rect">
              <a:avLst/>
            </a:prstGeom>
            <a:ln w="25400" cap="flat">
              <a:noFill/>
              <a:miter lim="400000"/>
            </a:ln>
            <a:effectLst/>
          </p:spPr>
        </p:pic>
        <p:pic>
          <p:nvPicPr>
            <p:cNvPr id="60" name="pasted-image.tif"/>
            <p:cNvPicPr/>
            <p:nvPr/>
          </p:nvPicPr>
          <p:blipFill>
            <a:blip r:embed="rId7">
              <a:extLst/>
            </a:blip>
            <a:stretch>
              <a:fillRect/>
            </a:stretch>
          </p:blipFill>
          <p:spPr>
            <a:xfrm>
              <a:off x="7210416" y="3513"/>
              <a:ext cx="2407163" cy="3100752"/>
            </a:xfrm>
            <a:prstGeom prst="rect">
              <a:avLst/>
            </a:prstGeom>
            <a:ln w="25400" cap="flat">
              <a:noFill/>
              <a:miter lim="400000"/>
            </a:ln>
            <a:effectLst/>
          </p:spPr>
        </p:pic>
      </p:grpSp>
      <p:grpSp>
        <p:nvGrpSpPr>
          <p:cNvPr id="69" name="Group 69"/>
          <p:cNvGrpSpPr/>
          <p:nvPr/>
        </p:nvGrpSpPr>
        <p:grpSpPr>
          <a:xfrm>
            <a:off x="6553020" y="2291107"/>
            <a:ext cx="19812360" cy="798421"/>
            <a:chOff x="-1492003" y="-57645"/>
            <a:chExt cx="19812359" cy="798420"/>
          </a:xfrm>
        </p:grpSpPr>
        <p:sp>
          <p:nvSpPr>
            <p:cNvPr id="62" name="Shape 62"/>
            <p:cNvSpPr/>
            <p:nvPr/>
          </p:nvSpPr>
          <p:spPr>
            <a:xfrm>
              <a:off x="2046465" y="-44054"/>
              <a:ext cx="1821412" cy="78482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14300" tIns="114300" rIns="114300" bIns="114300" numCol="1" anchor="ctr">
              <a:spAutoFit/>
            </a:bodyPr>
            <a:lstStyle>
              <a:lvl1pPr algn="l">
                <a:defRPr sz="3600">
                  <a:latin typeface="+mn-lt"/>
                  <a:ea typeface="+mn-ea"/>
                  <a:cs typeface="+mn-cs"/>
                  <a:sym typeface="Helvetica"/>
                </a:defRPr>
              </a:lvl1pPr>
            </a:lstStyle>
            <a:p>
              <a:pPr lvl="0">
                <a:defRPr sz="1800"/>
              </a:pPr>
              <a:r>
                <a:rPr sz="3600" dirty="0"/>
                <a:t>E. Riley</a:t>
              </a:r>
            </a:p>
          </p:txBody>
        </p:sp>
        <p:sp>
          <p:nvSpPr>
            <p:cNvPr id="63" name="Shape 63"/>
            <p:cNvSpPr/>
            <p:nvPr/>
          </p:nvSpPr>
          <p:spPr>
            <a:xfrm>
              <a:off x="5908669" y="-57645"/>
              <a:ext cx="4204073" cy="7747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14300" tIns="114300" rIns="114300" bIns="114300" numCol="1" anchor="ctr">
              <a:spAutoFit/>
            </a:bodyPr>
            <a:lstStyle>
              <a:lvl1pPr algn="l">
                <a:defRPr sz="3600">
                  <a:solidFill>
                    <a:srgbClr val="323333"/>
                  </a:solidFill>
                  <a:latin typeface="+mn-lt"/>
                  <a:ea typeface="+mn-ea"/>
                  <a:cs typeface="+mn-cs"/>
                  <a:sym typeface="Helvetica"/>
                </a:defRPr>
              </a:lvl1pPr>
            </a:lstStyle>
            <a:p>
              <a:pPr lvl="0">
                <a:defRPr sz="1800">
                  <a:solidFill>
                    <a:srgbClr val="000000"/>
                  </a:solidFill>
                </a:defRPr>
              </a:pPr>
              <a:r>
                <a:rPr sz="3600" dirty="0">
                  <a:solidFill>
                    <a:srgbClr val="323333"/>
                  </a:solidFill>
                </a:rPr>
                <a:t>B. Williams-Stewart</a:t>
              </a:r>
            </a:p>
          </p:txBody>
        </p:sp>
        <p:sp>
          <p:nvSpPr>
            <p:cNvPr id="64" name="Shape 64"/>
            <p:cNvSpPr/>
            <p:nvPr/>
          </p:nvSpPr>
          <p:spPr>
            <a:xfrm>
              <a:off x="-1492003" y="-44054"/>
              <a:ext cx="1769790" cy="78482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14300" tIns="114300" rIns="114300" bIns="114300" numCol="1" anchor="ctr">
              <a:spAutoFit/>
            </a:bodyPr>
            <a:lstStyle>
              <a:lvl1pPr algn="l">
                <a:defRPr sz="3600">
                  <a:latin typeface="+mn-lt"/>
                  <a:ea typeface="+mn-ea"/>
                  <a:cs typeface="+mn-cs"/>
                  <a:sym typeface="Helvetica"/>
                </a:defRPr>
              </a:lvl1pPr>
            </a:lstStyle>
            <a:p>
              <a:pPr lvl="0">
                <a:defRPr sz="1800"/>
              </a:pPr>
              <a:r>
                <a:rPr sz="3600" dirty="0"/>
                <a:t>T. Reid</a:t>
              </a:r>
            </a:p>
          </p:txBody>
        </p:sp>
        <p:sp>
          <p:nvSpPr>
            <p:cNvPr id="65" name="Shape 65"/>
            <p:cNvSpPr/>
            <p:nvPr/>
          </p:nvSpPr>
          <p:spPr>
            <a:xfrm>
              <a:off x="12158449" y="-57645"/>
              <a:ext cx="6161907" cy="7747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14300" tIns="114300" rIns="114300" bIns="114300" numCol="1" anchor="ctr">
              <a:spAutoFit/>
            </a:bodyPr>
            <a:lstStyle>
              <a:lvl1pPr algn="l">
                <a:defRPr sz="3600">
                  <a:latin typeface="+mn-lt"/>
                  <a:ea typeface="+mn-ea"/>
                  <a:cs typeface="+mn-cs"/>
                  <a:sym typeface="Helvetica"/>
                </a:defRPr>
              </a:lvl1pPr>
            </a:lstStyle>
            <a:p>
              <a:pPr lvl="0">
                <a:defRPr sz="1800"/>
              </a:pPr>
              <a:r>
                <a:rPr sz="3600"/>
                <a:t>Supervisor: Dr. Randy Moulic</a:t>
              </a:r>
            </a:p>
          </p:txBody>
        </p:sp>
        <p:sp>
          <p:nvSpPr>
            <p:cNvPr id="66" name="Shape 66"/>
            <p:cNvSpPr/>
            <p:nvPr/>
          </p:nvSpPr>
          <p:spPr>
            <a:xfrm>
              <a:off x="904007" y="228757"/>
              <a:ext cx="239208" cy="2392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25640"/>
            </a:solidFill>
            <a:ln w="25400" cap="flat">
              <a:noFill/>
              <a:miter lim="400000"/>
            </a:ln>
            <a:effectLst/>
          </p:spPr>
          <p:txBody>
            <a:bodyPr wrap="square" lIns="0" tIns="0" rIns="0" bIns="0" numCol="1" anchor="ctr">
              <a:noAutofit/>
            </a:bodyPr>
            <a:lstStyle/>
            <a:p>
              <a:pPr lvl="0">
                <a:defRPr sz="5400">
                  <a:solidFill>
                    <a:srgbClr val="FFFFFF"/>
                  </a:solidFill>
                </a:defRPr>
              </a:pPr>
              <a:endParaRPr/>
            </a:p>
          </p:txBody>
        </p:sp>
        <p:sp>
          <p:nvSpPr>
            <p:cNvPr id="67" name="Shape 67"/>
            <p:cNvSpPr/>
            <p:nvPr/>
          </p:nvSpPr>
          <p:spPr>
            <a:xfrm>
              <a:off x="4766212" y="228757"/>
              <a:ext cx="239208" cy="2392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5642"/>
            </a:solidFill>
            <a:ln w="25400" cap="flat">
              <a:noFill/>
              <a:miter lim="400000"/>
            </a:ln>
            <a:effectLst/>
          </p:spPr>
          <p:txBody>
            <a:bodyPr wrap="square" lIns="0" tIns="0" rIns="0" bIns="0" numCol="1" anchor="ctr">
              <a:noAutofit/>
            </a:bodyPr>
            <a:lstStyle/>
            <a:p>
              <a:pPr lvl="0">
                <a:defRPr sz="5400">
                  <a:solidFill>
                    <a:srgbClr val="FFFFFF"/>
                  </a:solidFill>
                </a:defRPr>
              </a:pPr>
              <a:endParaRPr/>
            </a:p>
          </p:txBody>
        </p:sp>
        <p:sp>
          <p:nvSpPr>
            <p:cNvPr id="68" name="Shape 68"/>
            <p:cNvSpPr/>
            <p:nvPr/>
          </p:nvSpPr>
          <p:spPr>
            <a:xfrm>
              <a:off x="11015991" y="210101"/>
              <a:ext cx="239208" cy="2392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5642"/>
            </a:solidFill>
            <a:ln w="25400" cap="flat">
              <a:noFill/>
              <a:miter lim="400000"/>
            </a:ln>
            <a:effectLst/>
          </p:spPr>
          <p:txBody>
            <a:bodyPr wrap="square" lIns="0" tIns="0" rIns="0" bIns="0" numCol="1" anchor="ctr">
              <a:noAutofit/>
            </a:bodyPr>
            <a:lstStyle/>
            <a:p>
              <a:pPr lvl="0">
                <a:defRPr sz="5400">
                  <a:solidFill>
                    <a:srgbClr val="FFFFFF"/>
                  </a:solidFill>
                </a:defRPr>
              </a:pPr>
              <a:endParaRPr/>
            </a:p>
          </p:txBody>
        </p:sp>
      </p:grpSp>
      <p:pic>
        <p:nvPicPr>
          <p:cNvPr id="70" name="ComptrScincEnginr-Dept_GG.pdf"/>
          <p:cNvPicPr/>
          <p:nvPr/>
        </p:nvPicPr>
        <p:blipFill>
          <a:blip r:embed="rId8">
            <a:extLst/>
          </a:blip>
          <a:stretch>
            <a:fillRect/>
          </a:stretch>
        </p:blipFill>
        <p:spPr>
          <a:xfrm>
            <a:off x="-12635" y="20551421"/>
            <a:ext cx="6906277" cy="1395396"/>
          </a:xfrm>
          <a:prstGeom prst="rect">
            <a:avLst/>
          </a:prstGeom>
          <a:ln w="25400">
            <a:miter lim="400000"/>
          </a:ln>
        </p:spPr>
      </p:pic>
      <p:grpSp>
        <p:nvGrpSpPr>
          <p:cNvPr id="80" name="Group 80"/>
          <p:cNvGrpSpPr/>
          <p:nvPr/>
        </p:nvGrpSpPr>
        <p:grpSpPr>
          <a:xfrm>
            <a:off x="13556005" y="20565969"/>
            <a:ext cx="6082164" cy="1366300"/>
            <a:chOff x="0" y="0"/>
            <a:chExt cx="6082163" cy="1366299"/>
          </a:xfrm>
        </p:grpSpPr>
        <p:sp>
          <p:nvSpPr>
            <p:cNvPr id="71" name="Shape 71"/>
            <p:cNvSpPr/>
            <p:nvPr/>
          </p:nvSpPr>
          <p:spPr>
            <a:xfrm>
              <a:off x="1193787" y="429149"/>
              <a:ext cx="1028900" cy="5080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14300" tIns="114300" rIns="114300" bIns="114300" numCol="1" anchor="ctr">
              <a:spAutoFit/>
            </a:bodyPr>
            <a:lstStyle>
              <a:lvl1pPr algn="l">
                <a:defRPr sz="1800">
                  <a:latin typeface="+mn-lt"/>
                  <a:ea typeface="+mn-ea"/>
                  <a:cs typeface="+mn-cs"/>
                  <a:sym typeface="Helvetica"/>
                </a:defRPr>
              </a:lvl1pPr>
            </a:lstStyle>
            <a:p>
              <a:pPr lvl="0"/>
              <a:r>
                <a:t>E. Riley</a:t>
              </a:r>
            </a:p>
          </p:txBody>
        </p:sp>
        <p:sp>
          <p:nvSpPr>
            <p:cNvPr id="72" name="Shape 72"/>
            <p:cNvSpPr/>
            <p:nvPr/>
          </p:nvSpPr>
          <p:spPr>
            <a:xfrm>
              <a:off x="0" y="858299"/>
              <a:ext cx="2222687" cy="5080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14300" tIns="114300" rIns="114300" bIns="114300" numCol="1" anchor="ctr">
              <a:spAutoFit/>
            </a:bodyPr>
            <a:lstStyle>
              <a:lvl1pPr algn="l">
                <a:defRPr sz="1800">
                  <a:solidFill>
                    <a:srgbClr val="323333"/>
                  </a:solidFill>
                  <a:latin typeface="+mn-lt"/>
                  <a:ea typeface="+mn-ea"/>
                  <a:cs typeface="+mn-cs"/>
                  <a:sym typeface="Helvetica"/>
                </a:defRPr>
              </a:lvl1pPr>
            </a:lstStyle>
            <a:p>
              <a:pPr lvl="0">
                <a:defRPr>
                  <a:solidFill>
                    <a:srgbClr val="000000"/>
                  </a:solidFill>
                </a:defRPr>
              </a:pPr>
              <a:r>
                <a:rPr>
                  <a:solidFill>
                    <a:srgbClr val="323333"/>
                  </a:solidFill>
                </a:rPr>
                <a:t>B. Williams-Stewart</a:t>
              </a:r>
            </a:p>
          </p:txBody>
        </p:sp>
        <p:sp>
          <p:nvSpPr>
            <p:cNvPr id="73" name="Shape 73"/>
            <p:cNvSpPr/>
            <p:nvPr/>
          </p:nvSpPr>
          <p:spPr>
            <a:xfrm>
              <a:off x="1269913" y="0"/>
              <a:ext cx="952774" cy="50800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14300" tIns="114300" rIns="114300" bIns="114300" numCol="1" anchor="ctr">
              <a:spAutoFit/>
            </a:bodyPr>
            <a:lstStyle>
              <a:lvl1pPr algn="l">
                <a:defRPr sz="1800">
                  <a:latin typeface="+mn-lt"/>
                  <a:ea typeface="+mn-ea"/>
                  <a:cs typeface="+mn-cs"/>
                  <a:sym typeface="Helvetica"/>
                </a:defRPr>
              </a:lvl1pPr>
            </a:lstStyle>
            <a:p>
              <a:pPr lvl="0"/>
              <a:r>
                <a:t>T. Reid</a:t>
              </a:r>
            </a:p>
          </p:txBody>
        </p:sp>
        <p:sp>
          <p:nvSpPr>
            <p:cNvPr id="74" name="Shape 74"/>
            <p:cNvSpPr/>
            <p:nvPr/>
          </p:nvSpPr>
          <p:spPr>
            <a:xfrm>
              <a:off x="2410835" y="206341"/>
              <a:ext cx="95319" cy="953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25640"/>
            </a:solidFill>
            <a:ln w="25400" cap="flat">
              <a:noFill/>
              <a:miter lim="400000"/>
            </a:ln>
            <a:effectLst/>
          </p:spPr>
          <p:txBody>
            <a:bodyPr wrap="square" lIns="0" tIns="0" rIns="0" bIns="0" numCol="1" anchor="ctr">
              <a:noAutofit/>
            </a:bodyPr>
            <a:lstStyle/>
            <a:p>
              <a:pPr lvl="0">
                <a:defRPr sz="5100">
                  <a:solidFill>
                    <a:srgbClr val="FFFFFF"/>
                  </a:solidFill>
                </a:defRPr>
              </a:pPr>
              <a:endParaRPr/>
            </a:p>
          </p:txBody>
        </p:sp>
        <p:sp>
          <p:nvSpPr>
            <p:cNvPr id="75" name="Shape 75"/>
            <p:cNvSpPr/>
            <p:nvPr/>
          </p:nvSpPr>
          <p:spPr>
            <a:xfrm>
              <a:off x="2410835" y="1090040"/>
              <a:ext cx="95319" cy="953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25640"/>
            </a:solidFill>
            <a:ln w="25400" cap="flat">
              <a:noFill/>
              <a:miter lim="400000"/>
            </a:ln>
            <a:effectLst/>
          </p:spPr>
          <p:txBody>
            <a:bodyPr wrap="square" lIns="0" tIns="0" rIns="0" bIns="0" numCol="1" anchor="ctr">
              <a:noAutofit/>
            </a:bodyPr>
            <a:lstStyle/>
            <a:p>
              <a:pPr lvl="0">
                <a:defRPr sz="5100">
                  <a:solidFill>
                    <a:srgbClr val="FFFFFF"/>
                  </a:solidFill>
                </a:defRPr>
              </a:pPr>
              <a:endParaRPr/>
            </a:p>
          </p:txBody>
        </p:sp>
        <p:sp>
          <p:nvSpPr>
            <p:cNvPr id="76" name="Shape 76"/>
            <p:cNvSpPr/>
            <p:nvPr/>
          </p:nvSpPr>
          <p:spPr>
            <a:xfrm>
              <a:off x="2410835" y="648190"/>
              <a:ext cx="95319" cy="953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25640"/>
            </a:solidFill>
            <a:ln w="25400" cap="flat">
              <a:noFill/>
              <a:miter lim="400000"/>
            </a:ln>
            <a:effectLst/>
          </p:spPr>
          <p:txBody>
            <a:bodyPr wrap="square" lIns="0" tIns="0" rIns="0" bIns="0" numCol="1" anchor="ctr">
              <a:noAutofit/>
            </a:bodyPr>
            <a:lstStyle/>
            <a:p>
              <a:pPr lvl="0">
                <a:defRPr sz="5100">
                  <a:solidFill>
                    <a:srgbClr val="FFFFFF"/>
                  </a:solidFill>
                </a:defRPr>
              </a:pPr>
              <a:endParaRPr/>
            </a:p>
          </p:txBody>
        </p:sp>
        <p:sp>
          <p:nvSpPr>
            <p:cNvPr id="77" name="Shape 77"/>
            <p:cNvSpPr/>
            <p:nvPr/>
          </p:nvSpPr>
          <p:spPr>
            <a:xfrm>
              <a:off x="2725295" y="0"/>
              <a:ext cx="2416908" cy="5080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14300" tIns="114300" rIns="114300" bIns="114300" numCol="1" anchor="ctr">
              <a:spAutoFit/>
            </a:bodyPr>
            <a:lstStyle>
              <a:lvl1pPr algn="l">
                <a:defRPr sz="1800">
                  <a:latin typeface="+mn-lt"/>
                  <a:ea typeface="+mn-ea"/>
                  <a:cs typeface="+mn-cs"/>
                  <a:sym typeface="Helvetica"/>
                </a:defRPr>
              </a:lvl1pPr>
            </a:lstStyle>
            <a:p>
              <a:pPr lvl="0"/>
              <a:r>
                <a:t>re.tmreid@gmail.com</a:t>
              </a:r>
            </a:p>
          </p:txBody>
        </p:sp>
        <p:sp>
          <p:nvSpPr>
            <p:cNvPr id="78" name="Shape 78"/>
            <p:cNvSpPr/>
            <p:nvPr/>
          </p:nvSpPr>
          <p:spPr>
            <a:xfrm>
              <a:off x="2725295" y="429149"/>
              <a:ext cx="2493368" cy="5080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14300" tIns="114300" rIns="114300" bIns="114300" numCol="1" anchor="ctr">
              <a:spAutoFit/>
            </a:bodyPr>
            <a:lstStyle>
              <a:lvl1pPr algn="l">
                <a:defRPr sz="1800">
                  <a:latin typeface="+mn-lt"/>
                  <a:ea typeface="+mn-ea"/>
                  <a:cs typeface="+mn-cs"/>
                  <a:sym typeface="Helvetica"/>
                </a:defRPr>
              </a:lvl1pPr>
            </a:lstStyle>
            <a:p>
              <a:pPr lvl="0"/>
              <a:r>
                <a:t>evantriley@gmail.com</a:t>
              </a:r>
            </a:p>
          </p:txBody>
        </p:sp>
        <p:sp>
          <p:nvSpPr>
            <p:cNvPr id="79" name="Shape 79"/>
            <p:cNvSpPr/>
            <p:nvPr/>
          </p:nvSpPr>
          <p:spPr>
            <a:xfrm>
              <a:off x="2725295" y="858299"/>
              <a:ext cx="3356869" cy="5080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14300" tIns="114300" rIns="114300" bIns="114300" numCol="1" anchor="ctr">
              <a:spAutoFit/>
            </a:bodyPr>
            <a:lstStyle>
              <a:lvl1pPr algn="l">
                <a:defRPr sz="1800">
                  <a:latin typeface="+mn-lt"/>
                  <a:ea typeface="+mn-ea"/>
                  <a:cs typeface="+mn-cs"/>
                  <a:sym typeface="Helvetica"/>
                </a:defRPr>
              </a:lvl1pPr>
            </a:lstStyle>
            <a:p>
              <a:pPr lvl="0"/>
              <a:r>
                <a:t>b.j.williamsstewart@gmail.com</a:t>
              </a:r>
            </a:p>
          </p:txBody>
        </p:sp>
      </p:grpSp>
      <p:grpSp>
        <p:nvGrpSpPr>
          <p:cNvPr id="83" name="Group 83"/>
          <p:cNvGrpSpPr/>
          <p:nvPr/>
        </p:nvGrpSpPr>
        <p:grpSpPr>
          <a:xfrm>
            <a:off x="11031284" y="3427884"/>
            <a:ext cx="10891667" cy="16801934"/>
            <a:chOff x="0" y="0"/>
            <a:chExt cx="10891665" cy="16801933"/>
          </a:xfrm>
        </p:grpSpPr>
        <p:pic>
          <p:nvPicPr>
            <p:cNvPr id="81" name="concept_large_V2_wide.jpg"/>
            <p:cNvPicPr/>
            <p:nvPr/>
          </p:nvPicPr>
          <p:blipFill>
            <a:blip r:embed="rId9">
              <a:extLst/>
            </a:blip>
            <a:stretch>
              <a:fillRect/>
            </a:stretch>
          </p:blipFill>
          <p:spPr>
            <a:xfrm>
              <a:off x="29757" y="0"/>
              <a:ext cx="10861909" cy="8146431"/>
            </a:xfrm>
            <a:prstGeom prst="rect">
              <a:avLst/>
            </a:prstGeom>
            <a:ln w="25400" cap="flat">
              <a:noFill/>
              <a:miter lim="400000"/>
            </a:ln>
            <a:effectLst/>
          </p:spPr>
        </p:pic>
        <p:pic>
          <p:nvPicPr>
            <p:cNvPr id="82" name="concept_large_dropoff_wide.jpg"/>
            <p:cNvPicPr/>
            <p:nvPr/>
          </p:nvPicPr>
          <p:blipFill>
            <a:blip r:embed="rId10">
              <a:extLst/>
            </a:blip>
            <a:stretch>
              <a:fillRect/>
            </a:stretch>
          </p:blipFill>
          <p:spPr>
            <a:xfrm>
              <a:off x="0" y="8346713"/>
              <a:ext cx="10873652" cy="8455221"/>
            </a:xfrm>
            <a:prstGeom prst="rect">
              <a:avLst/>
            </a:prstGeom>
            <a:ln w="25400" cap="flat">
              <a:noFill/>
              <a:miter lim="400000"/>
            </a:ln>
            <a:effectLst/>
          </p:spPr>
        </p:pic>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000000">
                <a:alpha val="50000"/>
              </a:srgbClr>
            </a:outerShdw>
          </a:effectLst>
        </a:effectStyle>
        <a:effectStyle>
          <a:effectLst>
            <a:outerShdw blurRad="114300" dist="25400" rotWithShape="0">
              <a:srgbClr val="000000">
                <a:alpha val="50000"/>
              </a:srgbClr>
            </a:outerShdw>
          </a:effectLst>
        </a:effectStyle>
        <a:effectStyle>
          <a:effectLst>
            <a:outerShdw blurRad="76200" dist="508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miter lim="400000"/>
        </a:ln>
        <a:effectLst>
          <a:outerShdw blurRad="76200" dist="50800" dir="5400000" rotWithShape="0">
            <a:srgbClr val="000000">
              <a:alpha val="50000"/>
            </a:srgbClr>
          </a:outerShdw>
        </a:effectLst>
      </a:spPr>
      <a:bodyPr rot="0" spcFirstLastPara="1" vertOverflow="overflow" horzOverflow="overflow" vert="horz" wrap="square" lIns="114300" tIns="114300" rIns="114300" bIns="1143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14300" tIns="114300" rIns="114300" bIns="1143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8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000000">
                <a:alpha val="50000"/>
              </a:srgbClr>
            </a:outerShdw>
          </a:effectLst>
        </a:effectStyle>
        <a:effectStyle>
          <a:effectLst>
            <a:outerShdw blurRad="114300" dist="25400" rotWithShape="0">
              <a:srgbClr val="000000">
                <a:alpha val="50000"/>
              </a:srgbClr>
            </a:outerShdw>
          </a:effectLst>
        </a:effectStyle>
        <a:effectStyle>
          <a:effectLst>
            <a:outerShdw blurRad="76200" dist="508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miter lim="400000"/>
        </a:ln>
        <a:effectLst>
          <a:outerShdw blurRad="76200" dist="50800" dir="5400000" rotWithShape="0">
            <a:srgbClr val="000000">
              <a:alpha val="50000"/>
            </a:srgbClr>
          </a:outerShdw>
        </a:effectLst>
      </a:spPr>
      <a:bodyPr rot="0" spcFirstLastPara="1" vertOverflow="overflow" horzOverflow="overflow" vert="horz" wrap="square" lIns="114300" tIns="114300" rIns="114300" bIns="1143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14300" tIns="114300" rIns="114300" bIns="1143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8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TotalTime>
  <Words>573</Words>
  <Application>Microsoft Macintosh PowerPoint</Application>
  <PresentationFormat>Custom</PresentationFormat>
  <Paragraphs>43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White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Briana Williams-Stewart</cp:lastModifiedBy>
  <cp:revision>5</cp:revision>
  <dcterms:modified xsi:type="dcterms:W3CDTF">2016-04-14T01:48:59Z</dcterms:modified>
</cp:coreProperties>
</file>