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2" r:id="rId3"/>
    <p:sldId id="268" r:id="rId4"/>
    <p:sldId id="257" r:id="rId5"/>
    <p:sldId id="258" r:id="rId6"/>
    <p:sldId id="269" r:id="rId7"/>
    <p:sldId id="259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360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94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251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485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50034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187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4369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25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78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223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75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097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604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178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8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12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ECD08-F270-47C5-943A-602368A3E4D5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71C02F-30D7-4CF0-B41E-A4F59FA49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90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End for </a:t>
            </a:r>
            <a:r>
              <a:rPr lang="en-US" dirty="0"/>
              <a:t>O</a:t>
            </a:r>
            <a:r>
              <a:rPr lang="en-US" dirty="0" smtClean="0"/>
              <a:t>cean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A</a:t>
            </a:r>
            <a:r>
              <a:rPr lang="en-US" dirty="0" smtClean="0"/>
              <a:t>nalysis </a:t>
            </a:r>
            <a:r>
              <a:rPr lang="en-US" dirty="0"/>
              <a:t>P</a:t>
            </a:r>
            <a:r>
              <a:rPr lang="en-US" dirty="0" smtClean="0"/>
              <a:t>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Name:Tuan</a:t>
            </a:r>
            <a:r>
              <a:rPr lang="en-US" dirty="0" smtClean="0"/>
              <a:t> Huynh</a:t>
            </a:r>
          </a:p>
          <a:p>
            <a:r>
              <a:rPr lang="en-US" dirty="0" smtClean="0"/>
              <a:t>Supervisor: Dr. </a:t>
            </a:r>
            <a:r>
              <a:rPr lang="en-US" dirty="0" err="1" smtClean="0"/>
              <a:t>Jifeng</a:t>
            </a:r>
            <a:r>
              <a:rPr lang="en-US" dirty="0" smtClean="0"/>
              <a:t> Peng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597" y="5356182"/>
            <a:ext cx="5762625" cy="1181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9445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8304" y="0"/>
            <a:ext cx="7495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3983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would benefit from being written in a different language</a:t>
            </a:r>
          </a:p>
          <a:p>
            <a:r>
              <a:rPr lang="en-US" dirty="0" smtClean="0"/>
              <a:t>The units need to be found for the variables in the LCS calculation script</a:t>
            </a:r>
            <a:endParaRPr lang="en-US" dirty="0"/>
          </a:p>
          <a:p>
            <a:r>
              <a:rPr lang="en-US" dirty="0" smtClean="0"/>
              <a:t>Publish the graph plot data onto a website</a:t>
            </a:r>
          </a:p>
        </p:txBody>
      </p:sp>
    </p:spTree>
    <p:extLst>
      <p:ext uri="{BB962C8B-B14F-4D97-AF65-F5344CB8AC3E}">
        <p14:creationId xmlns:p14="http://schemas.microsoft.com/office/powerpoint/2010/main" xmlns="" val="198013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program that automatically gets ocean data from an eight day period of time and computes LCS from it on a daily basis. You can then plot the data to get a visual of what the LCS looks like from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59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program provides graphs that show LCS in the ocean.</a:t>
            </a:r>
          </a:p>
          <a:p>
            <a:pPr marL="0" indent="0">
              <a:buNone/>
            </a:pPr>
            <a:r>
              <a:rPr lang="en-US" dirty="0" smtClean="0"/>
              <a:t>LCS are structures in fluids that effect the area around them and guide where fluid around then flows</a:t>
            </a:r>
          </a:p>
          <a:p>
            <a:pPr marL="0" indent="0">
              <a:buNone/>
            </a:pPr>
            <a:r>
              <a:rPr lang="en-US" dirty="0" smtClean="0"/>
              <a:t>With this it can be used to find the path things will float in the water</a:t>
            </a:r>
          </a:p>
          <a:p>
            <a:pPr marL="0" indent="0">
              <a:buNone/>
            </a:pPr>
            <a:r>
              <a:rPr lang="en-US" dirty="0" smtClean="0"/>
              <a:t>This could be used for things like finding where oil from an oil spill will flow, where plankton will go</a:t>
            </a:r>
          </a:p>
          <a:p>
            <a:pPr marL="0" indent="0">
              <a:buNone/>
            </a:pPr>
            <a:r>
              <a:rPr lang="en-US" dirty="0" smtClean="0"/>
              <a:t>The program currently works for ocean data but the formulas used to calculate can be used for wind</a:t>
            </a:r>
          </a:p>
        </p:txBody>
      </p:sp>
    </p:spTree>
    <p:extLst>
      <p:ext uri="{BB962C8B-B14F-4D97-AF65-F5344CB8AC3E}">
        <p14:creationId xmlns:p14="http://schemas.microsoft.com/office/powerpoint/2010/main" xmlns="" val="387341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requirements from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download ocean data</a:t>
            </a:r>
          </a:p>
          <a:p>
            <a:r>
              <a:rPr lang="en-US" dirty="0" smtClean="0"/>
              <a:t>Automatically run the data through a LCS calculation program</a:t>
            </a:r>
          </a:p>
          <a:p>
            <a:r>
              <a:rPr lang="en-US" dirty="0" smtClean="0"/>
              <a:t>Plot that data onto a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37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broken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Downloading the data automatically</a:t>
            </a:r>
          </a:p>
          <a:p>
            <a:r>
              <a:rPr lang="en-US" dirty="0" smtClean="0"/>
              <a:t>Write a program to download the data</a:t>
            </a:r>
          </a:p>
          <a:p>
            <a:r>
              <a:rPr lang="en-US" dirty="0" smtClean="0"/>
              <a:t>Make a GUI to change the type of data to download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Automatically run the data through a LCS calculation program</a:t>
            </a:r>
          </a:p>
          <a:p>
            <a:r>
              <a:rPr lang="en-US" dirty="0" smtClean="0"/>
              <a:t>Break down the GUI</a:t>
            </a:r>
          </a:p>
          <a:p>
            <a:r>
              <a:rPr lang="en-US" dirty="0" smtClean="0"/>
              <a:t>Write a program to pipe the data into the modified LCS calculation program</a:t>
            </a:r>
          </a:p>
          <a:p>
            <a:r>
              <a:rPr lang="en-US" dirty="0" smtClean="0"/>
              <a:t>Check that data is correct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92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backend was mostly used for data processing</a:t>
            </a:r>
          </a:p>
          <a:p>
            <a:pPr marL="0" indent="0">
              <a:buNone/>
            </a:pPr>
            <a:r>
              <a:rPr lang="en-US" dirty="0" smtClean="0"/>
              <a:t>We decided to take a modular approach to design as it fit the project</a:t>
            </a:r>
          </a:p>
          <a:p>
            <a:pPr marL="0" indent="0">
              <a:buNone/>
            </a:pPr>
            <a:r>
              <a:rPr lang="en-US" dirty="0" smtClean="0"/>
              <a:t>The program is made of functions that are all called by a main function</a:t>
            </a:r>
          </a:p>
          <a:p>
            <a:pPr marL="0" indent="0">
              <a:buNone/>
            </a:pPr>
            <a:r>
              <a:rPr lang="en-US" dirty="0" smtClean="0"/>
              <a:t>All functions can work independently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625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that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website, data was pulled from sometimes doesn’t work.</a:t>
            </a:r>
          </a:p>
          <a:p>
            <a:pPr marL="0" indent="0">
              <a:buNone/>
            </a:pPr>
            <a:r>
              <a:rPr lang="en-US" dirty="0" smtClean="0"/>
              <a:t>The original LCS calculation problem was a lot more complicated than expected</a:t>
            </a:r>
          </a:p>
          <a:p>
            <a:pPr marL="0" indent="0">
              <a:buNone/>
            </a:pPr>
            <a:r>
              <a:rPr lang="en-US" dirty="0" smtClean="0"/>
              <a:t>It is hard to know if the data is valid</a:t>
            </a:r>
          </a:p>
        </p:txBody>
      </p:sp>
    </p:spTree>
    <p:extLst>
      <p:ext uri="{BB962C8B-B14F-4D97-AF65-F5344CB8AC3E}">
        <p14:creationId xmlns:p14="http://schemas.microsoft.com/office/powerpoint/2010/main" xmlns="" val="36554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8833" y="3035883"/>
            <a:ext cx="5175249" cy="388143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8703" y="231529"/>
            <a:ext cx="4505325" cy="3600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8833" y="0"/>
            <a:ext cx="4128096" cy="303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34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as of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Downloading works fine</a:t>
            </a:r>
          </a:p>
          <a:p>
            <a:r>
              <a:rPr lang="en-US" dirty="0" smtClean="0"/>
              <a:t>Piping the files into LCS calculation program works</a:t>
            </a:r>
          </a:p>
          <a:p>
            <a:r>
              <a:rPr lang="en-US" dirty="0" smtClean="0"/>
              <a:t>The data after going through the LCS program may not be correct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9228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365</Words>
  <Application>Microsoft Office PowerPoint</Application>
  <PresentationFormat>Custom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Back End for Ocean Data Analysis Program</vt:lpstr>
      <vt:lpstr>What it is</vt:lpstr>
      <vt:lpstr>Motivation</vt:lpstr>
      <vt:lpstr>The requirements from the program</vt:lpstr>
      <vt:lpstr>Requirements broken down</vt:lpstr>
      <vt:lpstr>Design</vt:lpstr>
      <vt:lpstr>Problems that happened</vt:lpstr>
      <vt:lpstr>Slide 8</vt:lpstr>
      <vt:lpstr>Program as of now</vt:lpstr>
      <vt:lpstr>Slide 10</vt:lpstr>
      <vt:lpstr>Future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End for ocean data plotter program</dc:title>
  <dc:creator>Tuan Huynh</dc:creator>
  <cp:lastModifiedBy>Tuan</cp:lastModifiedBy>
  <cp:revision>26</cp:revision>
  <dcterms:created xsi:type="dcterms:W3CDTF">2016-04-11T22:39:22Z</dcterms:created>
  <dcterms:modified xsi:type="dcterms:W3CDTF">2016-04-25T09:11:33Z</dcterms:modified>
</cp:coreProperties>
</file>