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3" r:id="rId4"/>
    <p:sldId id="267" r:id="rId5"/>
    <p:sldId id="266" r:id="rId6"/>
    <p:sldId id="260" r:id="rId7"/>
    <p:sldId id="264" r:id="rId8"/>
    <p:sldId id="268" r:id="rId9"/>
    <p:sldId id="259" r:id="rId10"/>
    <p:sldId id="272" r:id="rId11"/>
    <p:sldId id="261" r:id="rId12"/>
    <p:sldId id="262" r:id="rId13"/>
    <p:sldId id="257" r:id="rId14"/>
    <p:sldId id="25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endenhall" initials="KM" lastIdx="1" clrIdx="0">
    <p:extLst>
      <p:ext uri="{19B8F6BF-5375-455C-9EA6-DF929625EA0E}">
        <p15:presenceInfo xmlns:p15="http://schemas.microsoft.com/office/powerpoint/2012/main" userId="c7aeb9e8bc87fc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908" autoAdjust="0"/>
  </p:normalViewPr>
  <p:slideViewPr>
    <p:cSldViewPr snapToGrid="0">
      <p:cViewPr varScale="1">
        <p:scale>
          <a:sx n="54" d="100"/>
          <a:sy n="54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9888-3921-4604-943F-AE09724FA5EF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A259E-1873-4001-9709-7921B7AF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259E-1873-4001-9709-7921B7AF8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259E-1873-4001-9709-7921B7AF87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Sparkfun</a:t>
            </a:r>
            <a:r>
              <a:rPr lang="en-US" dirty="0"/>
              <a:t> factsheet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259E-1873-4001-9709-7921B7AF87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$GPRMC is the header for the type of data to follow</a:t>
            </a:r>
          </a:p>
          <a:p>
            <a:pPr lvl="0"/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Recomended Minimum for Transit Data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of the GPS fix (UTC)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Reciever error byte in the form of the characters A (Success) or V (Reciever Failure)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Latitude (N/S) and Longitude (E/W) data, in degree decimal format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Computed speed over the ground in various units (for this project m/s will be used)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 will be the computed coure relative to True North. Following the course data will be the 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of the fix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 variation data (E/W).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 checksim bit ensures data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259E-1873-4001-9709-7921B7AF87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integrating </a:t>
            </a:r>
            <a:r>
              <a:rPr lang="en-US" dirty="0" err="1"/>
              <a:t>Xbee</a:t>
            </a:r>
            <a:r>
              <a:rPr lang="en-US" dirty="0"/>
              <a:t> and GPS</a:t>
            </a:r>
          </a:p>
          <a:p>
            <a:endParaRPr lang="en-US" dirty="0"/>
          </a:p>
          <a:p>
            <a:r>
              <a:rPr lang="en-US" dirty="0"/>
              <a:t>Both</a:t>
            </a:r>
            <a:r>
              <a:rPr lang="en-US" baseline="0" dirty="0"/>
              <a:t> devices use Rx Pin 0 on board</a:t>
            </a:r>
          </a:p>
          <a:p>
            <a:endParaRPr lang="en-US" baseline="0" dirty="0"/>
          </a:p>
          <a:p>
            <a:r>
              <a:rPr lang="en-US" baseline="0" dirty="0"/>
              <a:t>Potentially could use </a:t>
            </a:r>
            <a:r>
              <a:rPr lang="en-US" baseline="0" dirty="0" err="1"/>
              <a:t>SoftwareSerial</a:t>
            </a:r>
            <a:r>
              <a:rPr lang="en-US" baseline="0" dirty="0"/>
              <a:t> Library Provided by Arduino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259E-1873-4001-9709-7921B7AF8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2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Refers</a:t>
            </a:r>
            <a:r>
              <a:rPr lang="en-US" baseline="0" dirty="0"/>
              <a:t> to UNO or the 2560 Chip</a:t>
            </a:r>
          </a:p>
          <a:p>
            <a:endParaRPr lang="en-US" baseline="0" dirty="0"/>
          </a:p>
          <a:p>
            <a:r>
              <a:rPr lang="en-US" baseline="0" dirty="0"/>
              <a:t>Refers to company based out of Italy</a:t>
            </a:r>
          </a:p>
          <a:p>
            <a:endParaRPr lang="en-US" baseline="0" dirty="0"/>
          </a:p>
          <a:p>
            <a:r>
              <a:rPr lang="en-US" baseline="0" dirty="0"/>
              <a:t>Great community for DIY hobbyists and resources</a:t>
            </a:r>
          </a:p>
          <a:p>
            <a:endParaRPr lang="en-US" baseline="0" dirty="0"/>
          </a:p>
          <a:p>
            <a:r>
              <a:rPr lang="en-US" baseline="0" dirty="0"/>
              <a:t>Question and help forums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259E-1873-4001-9709-7921B7AF8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6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4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8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1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8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DB74-09D3-4784-A74A-BA2FADC12C95}" type="datetimeFigureOut">
              <a:rPr lang="en-US" smtClean="0"/>
              <a:t>04/20/16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503A-5AE1-48DE-A842-F204626EF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Arduino GPS Logging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/>
              <a:t>Kenneth Mendenhall</a:t>
            </a:r>
          </a:p>
          <a:p>
            <a:endParaRPr lang="en-US" dirty="0"/>
          </a:p>
          <a:p>
            <a:r>
              <a:rPr lang="en-US" dirty="0"/>
              <a:t>Supervisor: Prof. </a:t>
            </a:r>
            <a:r>
              <a:rPr lang="en-US" dirty="0" err="1"/>
              <a:t>Adrianno</a:t>
            </a:r>
            <a:r>
              <a:rPr lang="en-US" dirty="0"/>
              <a:t> </a:t>
            </a:r>
            <a:r>
              <a:rPr lang="en-US" dirty="0" err="1"/>
              <a:t>Cavalcanti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128806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97224"/>
            <a:ext cx="17792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131629"/>
              </p:ext>
            </p:extLst>
          </p:nvPr>
        </p:nvGraphicFramePr>
        <p:xfrm>
          <a:off x="573739" y="194049"/>
          <a:ext cx="10990730" cy="817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12915836" imgH="12182448" progId="Visio.Drawing.15">
                  <p:embed/>
                </p:oleObj>
              </mc:Choice>
              <mc:Fallback>
                <p:oleObj r:id="rId3" imgW="12915836" imgH="1218244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39" y="194049"/>
                        <a:ext cx="10990730" cy="8173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54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/>
              <a:t>This is NOT an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Still more NO</a:t>
            </a:r>
          </a:p>
          <a:p>
            <a:r>
              <a:rPr lang="en-US" dirty="0"/>
              <a:t>… …</a:t>
            </a:r>
          </a:p>
          <a:p>
            <a:r>
              <a:rPr lang="en-US" dirty="0"/>
              <a:t>Yep… here too, still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2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Benefits: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Expandable</a:t>
            </a:r>
          </a:p>
          <a:p>
            <a:endParaRPr lang="en-US" dirty="0"/>
          </a:p>
          <a:p>
            <a:r>
              <a:rPr lang="en-US" dirty="0"/>
              <a:t>Able to integrate into other projects</a:t>
            </a:r>
          </a:p>
          <a:p>
            <a:endParaRPr lang="en-US" dirty="0"/>
          </a:p>
          <a:p>
            <a:r>
              <a:rPr lang="en-US" dirty="0"/>
              <a:t>Possibilities are endless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4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What is Arduino?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Driver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 Based Coding Methodology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Expandable DIY Prototype Environments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Support community with great resources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Intel Edison®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Microprocessor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Expandable breakout board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Atom Processor @ 500MHz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 GB Flash Memory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0" y="1690689"/>
            <a:ext cx="7103225" cy="3649938"/>
          </a:xfrm>
        </p:spPr>
      </p:pic>
    </p:spTree>
    <p:extLst>
      <p:ext uri="{BB962C8B-B14F-4D97-AF65-F5344CB8AC3E}">
        <p14:creationId xmlns:p14="http://schemas.microsoft.com/office/powerpoint/2010/main" val="242162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Learning Objectives and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Develop prototype for future projects</a:t>
            </a:r>
          </a:p>
          <a:p>
            <a:endParaRPr lang="en-US" dirty="0"/>
          </a:p>
          <a:p>
            <a:r>
              <a:rPr lang="en-US" dirty="0"/>
              <a:t>Expandable</a:t>
            </a:r>
          </a:p>
          <a:p>
            <a:endParaRPr lang="en-US" dirty="0"/>
          </a:p>
          <a:p>
            <a:r>
              <a:rPr lang="en-US" dirty="0"/>
              <a:t>Cheap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Issues integrating GPS</a:t>
            </a:r>
          </a:p>
          <a:p>
            <a:endParaRPr lang="en-US" dirty="0"/>
          </a:p>
          <a:p>
            <a:r>
              <a:rPr lang="en-US" dirty="0"/>
              <a:t>GPS Accuracy / Need new GPS</a:t>
            </a:r>
          </a:p>
          <a:p>
            <a:endParaRPr lang="en-US" dirty="0"/>
          </a:p>
          <a:p>
            <a:pPr lvl="1"/>
            <a:r>
              <a:rPr lang="en-US" dirty="0"/>
              <a:t>System feedback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1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4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it works</a:t>
            </a:r>
          </a:p>
          <a:p>
            <a:endParaRPr lang="en-US" dirty="0"/>
          </a:p>
          <a:p>
            <a:r>
              <a:rPr lang="en-US"/>
              <a:t>Software / Hardware </a:t>
            </a:r>
            <a:r>
              <a:rPr lang="en-US" dirty="0"/>
              <a:t>Components</a:t>
            </a:r>
          </a:p>
          <a:p>
            <a:endParaRPr lang="en-US" dirty="0"/>
          </a:p>
          <a:p>
            <a:r>
              <a:rPr lang="en-US" dirty="0"/>
              <a:t>Project Goals / Objectives</a:t>
            </a:r>
          </a:p>
          <a:p>
            <a:endParaRPr lang="en-US" dirty="0"/>
          </a:p>
          <a:p>
            <a:r>
              <a:rPr lang="en-US" dirty="0"/>
              <a:t>Lessons Learned </a:t>
            </a:r>
          </a:p>
          <a:p>
            <a:endParaRPr lang="en-US" dirty="0"/>
          </a:p>
          <a:p>
            <a:r>
              <a:rPr lang="en-US" dirty="0"/>
              <a:t>Conclusion /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6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PC side program connects to Intel Edison</a:t>
            </a:r>
          </a:p>
          <a:p>
            <a:endParaRPr lang="en-US" dirty="0"/>
          </a:p>
          <a:p>
            <a:r>
              <a:rPr lang="en-US" dirty="0"/>
              <a:t>Initialize communication channel</a:t>
            </a:r>
          </a:p>
          <a:p>
            <a:endParaRPr lang="en-US" dirty="0"/>
          </a:p>
          <a:p>
            <a:r>
              <a:rPr lang="en-US" dirty="0"/>
              <a:t>GPS warms up, replies back with data</a:t>
            </a:r>
          </a:p>
          <a:p>
            <a:endParaRPr lang="en-US" dirty="0"/>
          </a:p>
          <a:p>
            <a:r>
              <a:rPr lang="en-US" dirty="0"/>
              <a:t>Data gets stored for future use</a:t>
            </a:r>
          </a:p>
          <a:p>
            <a:endParaRPr lang="en-US" dirty="0"/>
          </a:p>
          <a:p>
            <a:r>
              <a:rPr lang="en-US" dirty="0"/>
              <a:t>KML data viewable in Google Earth</a:t>
            </a:r>
          </a:p>
        </p:txBody>
      </p:sp>
    </p:spTree>
    <p:extLst>
      <p:ext uri="{BB962C8B-B14F-4D97-AF65-F5344CB8AC3E}">
        <p14:creationId xmlns:p14="http://schemas.microsoft.com/office/powerpoint/2010/main" val="2613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600700"/>
          </a:xfrm>
        </p:spPr>
        <p:txBody>
          <a:bodyPr/>
          <a:lstStyle/>
          <a:p>
            <a:r>
              <a:rPr lang="en-US" dirty="0"/>
              <a:t>NMEA Library (</a:t>
            </a:r>
            <a:r>
              <a:rPr lang="en-US" dirty="0" err="1"/>
              <a:t>ATiny</a:t>
            </a:r>
            <a:r>
              <a:rPr lang="en-US" dirty="0"/>
              <a:t>, v0.5.3)</a:t>
            </a:r>
          </a:p>
          <a:p>
            <a:endParaRPr lang="en-US" dirty="0"/>
          </a:p>
          <a:p>
            <a:r>
              <a:rPr lang="en-US" dirty="0"/>
              <a:t>RXTXComm-2-2.jar / </a:t>
            </a:r>
            <a:r>
              <a:rPr lang="en-US" sz="2800" dirty="0"/>
              <a:t>rxtxSerial.dll</a:t>
            </a:r>
          </a:p>
          <a:p>
            <a:endParaRPr lang="en-US" dirty="0"/>
          </a:p>
          <a:p>
            <a:r>
              <a:rPr lang="en-US" dirty="0"/>
              <a:t>Jsoup-1.8.1.jar</a:t>
            </a:r>
          </a:p>
          <a:p>
            <a:endParaRPr lang="en-US" dirty="0"/>
          </a:p>
          <a:p>
            <a:r>
              <a:rPr lang="en-US" dirty="0"/>
              <a:t>Xbjlib-1.1.0.jar</a:t>
            </a:r>
          </a:p>
          <a:p>
            <a:endParaRPr lang="en-US" dirty="0"/>
          </a:p>
          <a:p>
            <a:r>
              <a:rPr lang="en-US" dirty="0" err="1"/>
              <a:t>FlashEdison</a:t>
            </a:r>
            <a:r>
              <a:rPr lang="en-US" dirty="0"/>
              <a:t> JSON Image</a:t>
            </a:r>
          </a:p>
          <a:p>
            <a:endParaRPr lang="en-US" dirty="0"/>
          </a:p>
          <a:p>
            <a:r>
              <a:rPr lang="en-US" dirty="0"/>
              <a:t>Intel® Phone Flash Tool Lite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GP-17340 Receiver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7" y="1318184"/>
            <a:ext cx="9650437" cy="5432839"/>
          </a:xfrm>
        </p:spPr>
      </p:pic>
    </p:spTree>
    <p:extLst>
      <p:ext uri="{BB962C8B-B14F-4D97-AF65-F5344CB8AC3E}">
        <p14:creationId xmlns:p14="http://schemas.microsoft.com/office/powerpoint/2010/main" val="281442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 anchor="t"/>
          <a:lstStyle/>
          <a:p>
            <a:pPr algn="ctr"/>
            <a:r>
              <a:rPr lang="en-US" dirty="0"/>
              <a:t>Example GPS Data Streams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276350"/>
            <a:ext cx="11372849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2: Keyhole Markup Language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6" y="1404730"/>
            <a:ext cx="11423374" cy="5340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49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err="1"/>
              <a:t>Xbee</a:t>
            </a:r>
            <a:r>
              <a:rPr lang="en-US" dirty="0"/>
              <a:t> Pro Radios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2938"/>
            <a:ext cx="10020299" cy="5641057"/>
          </a:xfrm>
        </p:spPr>
      </p:pic>
    </p:spTree>
    <p:extLst>
      <p:ext uri="{BB962C8B-B14F-4D97-AF65-F5344CB8AC3E}">
        <p14:creationId xmlns:p14="http://schemas.microsoft.com/office/powerpoint/2010/main" val="211489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to log GPS data</a:t>
            </a:r>
          </a:p>
          <a:p>
            <a:pPr lvl="1"/>
            <a:r>
              <a:rPr lang="en-US" dirty="0"/>
              <a:t>Latitude</a:t>
            </a:r>
          </a:p>
          <a:p>
            <a:pPr lvl="1"/>
            <a:r>
              <a:rPr lang="en-US" dirty="0"/>
              <a:t>Longitude</a:t>
            </a:r>
          </a:p>
          <a:p>
            <a:pPr lvl="1"/>
            <a:r>
              <a:rPr lang="en-US" dirty="0"/>
              <a:t>Course / Heading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Altitude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$GPRMC Sentence Structure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Inject data to .</a:t>
            </a:r>
            <a:r>
              <a:rPr lang="en-US" dirty="0" err="1"/>
              <a:t>kml</a:t>
            </a:r>
            <a:r>
              <a:rPr lang="en-US" dirty="0"/>
              <a:t> file for Google Earth to display</a:t>
            </a:r>
          </a:p>
        </p:txBody>
      </p:sp>
    </p:spTree>
    <p:extLst>
      <p:ext uri="{BB962C8B-B14F-4D97-AF65-F5344CB8AC3E}">
        <p14:creationId xmlns:p14="http://schemas.microsoft.com/office/powerpoint/2010/main" val="146804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388</Words>
  <Application>Microsoft Office PowerPoint</Application>
  <PresentationFormat>Widescreen</PresentationFormat>
  <Paragraphs>137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Microsoft Visio Drawing</vt:lpstr>
      <vt:lpstr>Arduino GPS Logging Program</vt:lpstr>
      <vt:lpstr>Overview</vt:lpstr>
      <vt:lpstr>How it Works</vt:lpstr>
      <vt:lpstr>Components</vt:lpstr>
      <vt:lpstr>GP-17340 Receiver</vt:lpstr>
      <vt:lpstr>Example GPS Data Streams</vt:lpstr>
      <vt:lpstr>Example 2: Keyhole Markup Language</vt:lpstr>
      <vt:lpstr>Xbee Pro Radios</vt:lpstr>
      <vt:lpstr>More Detail</vt:lpstr>
      <vt:lpstr>PowerPoint Presentation</vt:lpstr>
      <vt:lpstr>This is NOT an app</vt:lpstr>
      <vt:lpstr>Benefits:</vt:lpstr>
      <vt:lpstr>What is Arduino?</vt:lpstr>
      <vt:lpstr>What is Intel Edison®</vt:lpstr>
      <vt:lpstr>Learning Objectives and Outcomes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GPS Logging Program</dc:title>
  <dc:creator>Kenneth Mendenhall</dc:creator>
  <cp:lastModifiedBy>Kenneth Mendenhall</cp:lastModifiedBy>
  <cp:revision>27</cp:revision>
  <dcterms:created xsi:type="dcterms:W3CDTF">2016-04-19T00:54:23Z</dcterms:created>
  <dcterms:modified xsi:type="dcterms:W3CDTF">2016-04-21T02:00:31Z</dcterms:modified>
</cp:coreProperties>
</file>