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</p:sldIdLst>
  <p:sldSz cx="32918400" cy="21945600"/>
  <p:notesSz cx="6858000" cy="9144000"/>
  <p:defaultTextStyle>
    <a:defPPr>
      <a:defRPr lang="en-US"/>
    </a:defPPr>
    <a:lvl1pPr marL="0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1pPr>
    <a:lvl2pPr marL="1316736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2pPr>
    <a:lvl3pPr marL="2633472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3pPr>
    <a:lvl4pPr marL="3950208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4pPr>
    <a:lvl5pPr marL="5266944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5pPr>
    <a:lvl6pPr marL="6583680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6pPr>
    <a:lvl7pPr marL="7900416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7pPr>
    <a:lvl8pPr marL="9217152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8pPr>
    <a:lvl9pPr marL="10533888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22" d="100"/>
          <a:sy n="22" d="100"/>
        </p:scale>
        <p:origin x="1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8880" y="3591562"/>
            <a:ext cx="27980640" cy="7640320"/>
          </a:xfrm>
        </p:spPr>
        <p:txBody>
          <a:bodyPr anchor="b"/>
          <a:lstStyle>
            <a:lvl1pPr algn="ctr">
              <a:defRPr sz="19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11526522"/>
            <a:ext cx="24688800" cy="5298438"/>
          </a:xfrm>
        </p:spPr>
        <p:txBody>
          <a:bodyPr/>
          <a:lstStyle>
            <a:lvl1pPr marL="0" indent="0" algn="ctr">
              <a:buNone/>
              <a:defRPr sz="7680"/>
            </a:lvl1pPr>
            <a:lvl2pPr marL="1463040" indent="0" algn="ctr">
              <a:buNone/>
              <a:defRPr sz="6400"/>
            </a:lvl2pPr>
            <a:lvl3pPr marL="2926080" indent="0" algn="ctr">
              <a:buNone/>
              <a:defRPr sz="5760"/>
            </a:lvl3pPr>
            <a:lvl4pPr marL="4389120" indent="0" algn="ctr">
              <a:buNone/>
              <a:defRPr sz="5120"/>
            </a:lvl4pPr>
            <a:lvl5pPr marL="5852160" indent="0" algn="ctr">
              <a:buNone/>
              <a:defRPr sz="5120"/>
            </a:lvl5pPr>
            <a:lvl6pPr marL="7315200" indent="0" algn="ctr">
              <a:buNone/>
              <a:defRPr sz="5120"/>
            </a:lvl6pPr>
            <a:lvl7pPr marL="8778240" indent="0" algn="ctr">
              <a:buNone/>
              <a:defRPr sz="5120"/>
            </a:lvl7pPr>
            <a:lvl8pPr marL="10241280" indent="0" algn="ctr">
              <a:buNone/>
              <a:defRPr sz="5120"/>
            </a:lvl8pPr>
            <a:lvl9pPr marL="11704320" indent="0" algn="ctr">
              <a:buNone/>
              <a:defRPr sz="512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BD6A5-EBA8-49F5-9234-3C429C12B3CF}" type="datetimeFigureOut">
              <a:rPr lang="en-US" smtClean="0"/>
              <a:t>4/27/2015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0CA6F-0B44-49BC-9518-AA0C300BE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270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BD6A5-EBA8-49F5-9234-3C429C12B3CF}" type="datetimeFigureOut">
              <a:rPr lang="en-US" smtClean="0"/>
              <a:t>4/27/2015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0CA6F-0B44-49BC-9518-AA0C300BE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906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557232" y="1168400"/>
            <a:ext cx="7098030" cy="1859788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63142" y="1168400"/>
            <a:ext cx="20882610" cy="1859788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BD6A5-EBA8-49F5-9234-3C429C12B3CF}" type="datetimeFigureOut">
              <a:rPr lang="en-US" smtClean="0"/>
              <a:t>4/27/2015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0CA6F-0B44-49BC-9518-AA0C300BE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303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BD6A5-EBA8-49F5-9234-3C429C12B3CF}" type="datetimeFigureOut">
              <a:rPr lang="en-US" smtClean="0"/>
              <a:t>4/27/2015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0CA6F-0B44-49BC-9518-AA0C300BE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115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5997" y="5471167"/>
            <a:ext cx="28392120" cy="9128758"/>
          </a:xfrm>
        </p:spPr>
        <p:txBody>
          <a:bodyPr anchor="b"/>
          <a:lstStyle>
            <a:lvl1pPr>
              <a:defRPr sz="19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45997" y="14686287"/>
            <a:ext cx="28392120" cy="4800598"/>
          </a:xfrm>
        </p:spPr>
        <p:txBody>
          <a:bodyPr/>
          <a:lstStyle>
            <a:lvl1pPr marL="0" indent="0">
              <a:buNone/>
              <a:defRPr sz="7680">
                <a:solidFill>
                  <a:schemeClr val="tx1"/>
                </a:solidFill>
              </a:defRPr>
            </a:lvl1pPr>
            <a:lvl2pPr marL="146304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2pPr>
            <a:lvl3pPr marL="292608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3pPr>
            <a:lvl4pPr marL="438912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4pPr>
            <a:lvl5pPr marL="585216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5pPr>
            <a:lvl6pPr marL="731520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6pPr>
            <a:lvl7pPr marL="877824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7pPr>
            <a:lvl8pPr marL="1024128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8pPr>
            <a:lvl9pPr marL="1170432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BD6A5-EBA8-49F5-9234-3C429C12B3CF}" type="datetimeFigureOut">
              <a:rPr lang="en-US" smtClean="0"/>
              <a:t>4/27/2015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0CA6F-0B44-49BC-9518-AA0C300BE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8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63140" y="5842000"/>
            <a:ext cx="13990320" cy="139242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664940" y="5842000"/>
            <a:ext cx="13990320" cy="139242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BD6A5-EBA8-49F5-9234-3C429C12B3CF}" type="datetimeFigureOut">
              <a:rPr lang="en-US" smtClean="0"/>
              <a:t>4/27/2015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0CA6F-0B44-49BC-9518-AA0C300BE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92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1168405"/>
            <a:ext cx="28392120" cy="42418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7431" y="5379722"/>
            <a:ext cx="13926024" cy="2636518"/>
          </a:xfrm>
        </p:spPr>
        <p:txBody>
          <a:bodyPr anchor="b"/>
          <a:lstStyle>
            <a:lvl1pPr marL="0" indent="0">
              <a:buNone/>
              <a:defRPr sz="7680" b="1"/>
            </a:lvl1pPr>
            <a:lvl2pPr marL="1463040" indent="0">
              <a:buNone/>
              <a:defRPr sz="6400" b="1"/>
            </a:lvl2pPr>
            <a:lvl3pPr marL="2926080" indent="0">
              <a:buNone/>
              <a:defRPr sz="5760" b="1"/>
            </a:lvl3pPr>
            <a:lvl4pPr marL="4389120" indent="0">
              <a:buNone/>
              <a:defRPr sz="5120" b="1"/>
            </a:lvl4pPr>
            <a:lvl5pPr marL="5852160" indent="0">
              <a:buNone/>
              <a:defRPr sz="5120" b="1"/>
            </a:lvl5pPr>
            <a:lvl6pPr marL="7315200" indent="0">
              <a:buNone/>
              <a:defRPr sz="5120" b="1"/>
            </a:lvl6pPr>
            <a:lvl7pPr marL="8778240" indent="0">
              <a:buNone/>
              <a:defRPr sz="5120" b="1"/>
            </a:lvl7pPr>
            <a:lvl8pPr marL="10241280" indent="0">
              <a:buNone/>
              <a:defRPr sz="5120" b="1"/>
            </a:lvl8pPr>
            <a:lvl9pPr marL="11704320" indent="0">
              <a:buNone/>
              <a:defRPr sz="51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67431" y="8016240"/>
            <a:ext cx="13926024" cy="117906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664942" y="5379722"/>
            <a:ext cx="13994608" cy="2636518"/>
          </a:xfrm>
        </p:spPr>
        <p:txBody>
          <a:bodyPr anchor="b"/>
          <a:lstStyle>
            <a:lvl1pPr marL="0" indent="0">
              <a:buNone/>
              <a:defRPr sz="7680" b="1"/>
            </a:lvl1pPr>
            <a:lvl2pPr marL="1463040" indent="0">
              <a:buNone/>
              <a:defRPr sz="6400" b="1"/>
            </a:lvl2pPr>
            <a:lvl3pPr marL="2926080" indent="0">
              <a:buNone/>
              <a:defRPr sz="5760" b="1"/>
            </a:lvl3pPr>
            <a:lvl4pPr marL="4389120" indent="0">
              <a:buNone/>
              <a:defRPr sz="5120" b="1"/>
            </a:lvl4pPr>
            <a:lvl5pPr marL="5852160" indent="0">
              <a:buNone/>
              <a:defRPr sz="5120" b="1"/>
            </a:lvl5pPr>
            <a:lvl6pPr marL="7315200" indent="0">
              <a:buNone/>
              <a:defRPr sz="5120" b="1"/>
            </a:lvl6pPr>
            <a:lvl7pPr marL="8778240" indent="0">
              <a:buNone/>
              <a:defRPr sz="5120" b="1"/>
            </a:lvl7pPr>
            <a:lvl8pPr marL="10241280" indent="0">
              <a:buNone/>
              <a:defRPr sz="5120" b="1"/>
            </a:lvl8pPr>
            <a:lvl9pPr marL="11704320" indent="0">
              <a:buNone/>
              <a:defRPr sz="51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664942" y="8016240"/>
            <a:ext cx="13994608" cy="117906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BD6A5-EBA8-49F5-9234-3C429C12B3CF}" type="datetimeFigureOut">
              <a:rPr lang="en-US" smtClean="0"/>
              <a:t>4/27/2015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0CA6F-0B44-49BC-9518-AA0C300BE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907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BD6A5-EBA8-49F5-9234-3C429C12B3CF}" type="datetimeFigureOut">
              <a:rPr lang="en-US" smtClean="0"/>
              <a:t>4/27/2015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0CA6F-0B44-49BC-9518-AA0C300BE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49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BD6A5-EBA8-49F5-9234-3C429C12B3CF}" type="datetimeFigureOut">
              <a:rPr lang="en-US" smtClean="0"/>
              <a:t>4/27/2015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0CA6F-0B44-49BC-9518-AA0C300BE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74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1463040"/>
            <a:ext cx="10617041" cy="5120640"/>
          </a:xfrm>
        </p:spPr>
        <p:txBody>
          <a:bodyPr anchor="b"/>
          <a:lstStyle>
            <a:lvl1pPr>
              <a:defRPr sz="1024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94608" y="3159765"/>
            <a:ext cx="16664940" cy="15595600"/>
          </a:xfrm>
        </p:spPr>
        <p:txBody>
          <a:bodyPr/>
          <a:lstStyle>
            <a:lvl1pPr>
              <a:defRPr sz="10240"/>
            </a:lvl1pPr>
            <a:lvl2pPr>
              <a:defRPr sz="8960"/>
            </a:lvl2pPr>
            <a:lvl3pPr>
              <a:defRPr sz="7680"/>
            </a:lvl3pPr>
            <a:lvl4pPr>
              <a:defRPr sz="6400"/>
            </a:lvl4pPr>
            <a:lvl5pPr>
              <a:defRPr sz="6400"/>
            </a:lvl5pPr>
            <a:lvl6pPr>
              <a:defRPr sz="6400"/>
            </a:lvl6pPr>
            <a:lvl7pPr>
              <a:defRPr sz="6400"/>
            </a:lvl7pPr>
            <a:lvl8pPr>
              <a:defRPr sz="6400"/>
            </a:lvl8pPr>
            <a:lvl9pPr>
              <a:defRPr sz="6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8" y="6583680"/>
            <a:ext cx="10617041" cy="12197082"/>
          </a:xfrm>
        </p:spPr>
        <p:txBody>
          <a:bodyPr/>
          <a:lstStyle>
            <a:lvl1pPr marL="0" indent="0">
              <a:buNone/>
              <a:defRPr sz="5120"/>
            </a:lvl1pPr>
            <a:lvl2pPr marL="1463040" indent="0">
              <a:buNone/>
              <a:defRPr sz="4480"/>
            </a:lvl2pPr>
            <a:lvl3pPr marL="2926080" indent="0">
              <a:buNone/>
              <a:defRPr sz="3840"/>
            </a:lvl3pPr>
            <a:lvl4pPr marL="4389120" indent="0">
              <a:buNone/>
              <a:defRPr sz="3200"/>
            </a:lvl4pPr>
            <a:lvl5pPr marL="5852160" indent="0">
              <a:buNone/>
              <a:defRPr sz="3200"/>
            </a:lvl5pPr>
            <a:lvl6pPr marL="7315200" indent="0">
              <a:buNone/>
              <a:defRPr sz="3200"/>
            </a:lvl6pPr>
            <a:lvl7pPr marL="8778240" indent="0">
              <a:buNone/>
              <a:defRPr sz="3200"/>
            </a:lvl7pPr>
            <a:lvl8pPr marL="10241280" indent="0">
              <a:buNone/>
              <a:defRPr sz="3200"/>
            </a:lvl8pPr>
            <a:lvl9pPr marL="11704320" indent="0">
              <a:buNone/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BD6A5-EBA8-49F5-9234-3C429C12B3CF}" type="datetimeFigureOut">
              <a:rPr lang="en-US" smtClean="0"/>
              <a:t>4/27/2015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0CA6F-0B44-49BC-9518-AA0C300BE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632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1463040"/>
            <a:ext cx="10617041" cy="5120640"/>
          </a:xfrm>
        </p:spPr>
        <p:txBody>
          <a:bodyPr anchor="b"/>
          <a:lstStyle>
            <a:lvl1pPr>
              <a:defRPr sz="1024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994608" y="3159765"/>
            <a:ext cx="16664940" cy="15595600"/>
          </a:xfrm>
        </p:spPr>
        <p:txBody>
          <a:bodyPr anchor="t"/>
          <a:lstStyle>
            <a:lvl1pPr marL="0" indent="0">
              <a:buNone/>
              <a:defRPr sz="10240"/>
            </a:lvl1pPr>
            <a:lvl2pPr marL="1463040" indent="0">
              <a:buNone/>
              <a:defRPr sz="8960"/>
            </a:lvl2pPr>
            <a:lvl3pPr marL="2926080" indent="0">
              <a:buNone/>
              <a:defRPr sz="7680"/>
            </a:lvl3pPr>
            <a:lvl4pPr marL="4389120" indent="0">
              <a:buNone/>
              <a:defRPr sz="6400"/>
            </a:lvl4pPr>
            <a:lvl5pPr marL="5852160" indent="0">
              <a:buNone/>
              <a:defRPr sz="6400"/>
            </a:lvl5pPr>
            <a:lvl6pPr marL="7315200" indent="0">
              <a:buNone/>
              <a:defRPr sz="6400"/>
            </a:lvl6pPr>
            <a:lvl7pPr marL="8778240" indent="0">
              <a:buNone/>
              <a:defRPr sz="6400"/>
            </a:lvl7pPr>
            <a:lvl8pPr marL="10241280" indent="0">
              <a:buNone/>
              <a:defRPr sz="6400"/>
            </a:lvl8pPr>
            <a:lvl9pPr marL="11704320" indent="0">
              <a:buNone/>
              <a:defRPr sz="64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8" y="6583680"/>
            <a:ext cx="10617041" cy="12197082"/>
          </a:xfrm>
        </p:spPr>
        <p:txBody>
          <a:bodyPr/>
          <a:lstStyle>
            <a:lvl1pPr marL="0" indent="0">
              <a:buNone/>
              <a:defRPr sz="5120"/>
            </a:lvl1pPr>
            <a:lvl2pPr marL="1463040" indent="0">
              <a:buNone/>
              <a:defRPr sz="4480"/>
            </a:lvl2pPr>
            <a:lvl3pPr marL="2926080" indent="0">
              <a:buNone/>
              <a:defRPr sz="3840"/>
            </a:lvl3pPr>
            <a:lvl4pPr marL="4389120" indent="0">
              <a:buNone/>
              <a:defRPr sz="3200"/>
            </a:lvl4pPr>
            <a:lvl5pPr marL="5852160" indent="0">
              <a:buNone/>
              <a:defRPr sz="3200"/>
            </a:lvl5pPr>
            <a:lvl6pPr marL="7315200" indent="0">
              <a:buNone/>
              <a:defRPr sz="3200"/>
            </a:lvl6pPr>
            <a:lvl7pPr marL="8778240" indent="0">
              <a:buNone/>
              <a:defRPr sz="3200"/>
            </a:lvl7pPr>
            <a:lvl8pPr marL="10241280" indent="0">
              <a:buNone/>
              <a:defRPr sz="3200"/>
            </a:lvl8pPr>
            <a:lvl9pPr marL="11704320" indent="0">
              <a:buNone/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BD6A5-EBA8-49F5-9234-3C429C12B3CF}" type="datetimeFigureOut">
              <a:rPr lang="en-US" smtClean="0"/>
              <a:t>4/27/2015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0CA6F-0B44-49BC-9518-AA0C300BE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387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63140" y="1168405"/>
            <a:ext cx="28392120" cy="4241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3140" y="5842000"/>
            <a:ext cx="28392120" cy="139242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63140" y="20340325"/>
            <a:ext cx="740664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8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BD6A5-EBA8-49F5-9234-3C429C12B3CF}" type="datetimeFigureOut">
              <a:rPr lang="en-US" smtClean="0"/>
              <a:t>4/27/2015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04220" y="20340325"/>
            <a:ext cx="1110996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8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248620" y="20340325"/>
            <a:ext cx="740664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8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0CA6F-0B44-49BC-9518-AA0C300BE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92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926080" rtl="0" eaLnBrk="1" latinLnBrk="0" hangingPunct="1">
        <a:lnSpc>
          <a:spcPct val="90000"/>
        </a:lnSpc>
        <a:spcBef>
          <a:spcPct val="0"/>
        </a:spcBef>
        <a:buNone/>
        <a:defRPr sz="140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31520" indent="-731520" algn="l" defTabSz="2926080" rtl="0" eaLnBrk="1" latinLnBrk="0" hangingPunct="1">
        <a:lnSpc>
          <a:spcPct val="90000"/>
        </a:lnSpc>
        <a:spcBef>
          <a:spcPts val="3200"/>
        </a:spcBef>
        <a:buFont typeface="Arial" panose="020B0604020202020204" pitchFamily="34" charset="0"/>
        <a:buChar char="•"/>
        <a:defRPr sz="896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7680" kern="1200">
          <a:solidFill>
            <a:schemeClr val="tx1"/>
          </a:solidFill>
          <a:latin typeface="+mn-lt"/>
          <a:ea typeface="+mn-ea"/>
          <a:cs typeface="+mn-cs"/>
        </a:defRPr>
      </a:lvl2pPr>
      <a:lvl3pPr marL="365760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3pPr>
      <a:lvl4pPr marL="512064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4pPr>
      <a:lvl5pPr marL="658368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5pPr>
      <a:lvl6pPr marL="804672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6pPr>
      <a:lvl7pPr marL="950976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7pPr>
      <a:lvl8pPr marL="1097280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8pPr>
      <a:lvl9pPr marL="1243584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1pPr>
      <a:lvl2pPr marL="146304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2pPr>
      <a:lvl3pPr marL="292608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3pPr>
      <a:lvl4pPr marL="438912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4pPr>
      <a:lvl5pPr marL="585216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5pPr>
      <a:lvl6pPr marL="731520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6pPr>
      <a:lvl7pPr marL="877824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7pPr>
      <a:lvl8pPr marL="1024128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8pPr>
      <a:lvl9pPr marL="1170432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11" Type="http://schemas.openxmlformats.org/officeDocument/2006/relationships/hyperlink" Target="mailto:rlwebb2@kpc.alaska.edu" TargetMode="External"/><Relationship Id="rId5" Type="http://schemas.openxmlformats.org/officeDocument/2006/relationships/image" Target="../media/image4.jpeg"/><Relationship Id="rId10" Type="http://schemas.openxmlformats.org/officeDocument/2006/relationships/hyperlink" Target="mailto:aodegaard@alaska.edu" TargetMode="External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3140" y="33631"/>
            <a:ext cx="28392120" cy="4241802"/>
          </a:xfrm>
        </p:spPr>
        <p:txBody>
          <a:bodyPr>
            <a:normAutofit/>
          </a:bodyPr>
          <a:lstStyle/>
          <a:p>
            <a:pPr algn="ctr"/>
            <a:r>
              <a:rPr lang="en-US" sz="12000" dirty="0" smtClean="0"/>
              <a:t>Game Development In Unity</a:t>
            </a:r>
            <a:br>
              <a:rPr lang="en-US" sz="12000" dirty="0" smtClean="0"/>
            </a:br>
            <a:r>
              <a:rPr lang="en-US" sz="9600" dirty="0" smtClean="0"/>
              <a:t>“Arctic Rush”</a:t>
            </a:r>
            <a:endParaRPr lang="en-US" sz="9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615" y="13134569"/>
            <a:ext cx="5578867" cy="552102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023360"/>
            <a:ext cx="4267966" cy="388351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4114800"/>
            <a:ext cx="11860306" cy="619020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937" y="4021705"/>
            <a:ext cx="3836074" cy="388516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5"/>
          <a:stretch/>
        </p:blipFill>
        <p:spPr>
          <a:xfrm>
            <a:off x="23774400" y="11155680"/>
            <a:ext cx="8229600" cy="400767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00" y="16002000"/>
            <a:ext cx="8229600" cy="360747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00" y="5760720"/>
            <a:ext cx="8229600" cy="457702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8" y="14182540"/>
            <a:ext cx="7233196" cy="55876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TextBox 11"/>
          <p:cNvSpPr txBox="1"/>
          <p:nvPr/>
        </p:nvSpPr>
        <p:spPr>
          <a:xfrm>
            <a:off x="650248" y="8866112"/>
            <a:ext cx="9287128" cy="4896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i="1" dirty="0" smtClean="0"/>
              <a:t>Take on the role of a rookie musher living in a town on the brink of an epidemic. Travel by dogsled to a far away town for the cure and return in time to save your town.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59307" y="14182540"/>
            <a:ext cx="3402661" cy="5754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Stock up on supplies at the local stores in preparation for your adventure.</a:t>
            </a:r>
            <a:endParaRPr lang="en-US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11332479" y="10691430"/>
            <a:ext cx="11214847" cy="1687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Choose your own adventure!</a:t>
            </a:r>
          </a:p>
          <a:p>
            <a:pPr algn="ctr"/>
            <a:r>
              <a:rPr lang="en-US" i="1" dirty="0" smtClean="0"/>
              <a:t>There are many ways to reach your goal.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666823" y="19770182"/>
            <a:ext cx="8444753" cy="1687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Coming to web browser Summer 2015!</a:t>
            </a:r>
            <a:endParaRPr lang="en-US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23370989" y="3840480"/>
            <a:ext cx="9735670" cy="1687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Travel through a variety of unique, hand drawn locations.</a:t>
            </a:r>
            <a:endParaRPr lang="en-US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12332615" y="19410833"/>
            <a:ext cx="9995947" cy="1687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Hundreds of random events make each </a:t>
            </a:r>
            <a:r>
              <a:rPr lang="en-US" i="1" dirty="0" err="1" smtClean="0"/>
              <a:t>playthrough</a:t>
            </a:r>
            <a:r>
              <a:rPr lang="en-US" i="1" dirty="0" smtClean="0"/>
              <a:t> unique. </a:t>
            </a:r>
            <a:endParaRPr lang="en-US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18852776" y="12532997"/>
            <a:ext cx="3980330" cy="6474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Experience avalanches, moose, bears, wolves, blizzards, crazy hermits, and many more</a:t>
            </a:r>
            <a:r>
              <a:rPr lang="en-US" i="1" dirty="0" smtClean="0"/>
              <a:t>.</a:t>
            </a:r>
            <a:endParaRPr lang="en-US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-1" y="20708471"/>
            <a:ext cx="5182367" cy="2552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Created By: Alex Odegaard</a:t>
            </a:r>
          </a:p>
          <a:p>
            <a:r>
              <a:rPr lang="en-US" sz="3600" dirty="0" smtClean="0">
                <a:hlinkClick r:id="rId10"/>
              </a:rPr>
              <a:t>aodegaard@alaska.edu</a:t>
            </a:r>
            <a:endParaRPr lang="en-US" sz="3600" dirty="0" smtClean="0"/>
          </a:p>
          <a:p>
            <a:endParaRPr lang="en-US" sz="3600" dirty="0" smtClean="0"/>
          </a:p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451284" y="20741412"/>
            <a:ext cx="6016045" cy="1998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Supervisor: Dr. Richard Webb</a:t>
            </a:r>
          </a:p>
          <a:p>
            <a:r>
              <a:rPr lang="en-US" sz="3600" dirty="0">
                <a:hlinkClick r:id="rId11"/>
              </a:rPr>
              <a:t>rlwebb2@kpc.alaska.edu</a:t>
            </a:r>
            <a:endParaRPr lang="en-US" sz="3600" dirty="0"/>
          </a:p>
          <a:p>
            <a:endParaRPr lang="en-US" dirty="0"/>
          </a:p>
        </p:txBody>
      </p:sp>
      <p:pic>
        <p:nvPicPr>
          <p:cNvPr id="1030" name="Picture 6" descr="http://spacegrant.alaska.edu/sites/default/files/UAALogo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086"/>
            <a:ext cx="5795493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ttp://spacegrant.alaska.edu/sites/default/files/UAALogo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2907" y="87086"/>
            <a:ext cx="5795493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8819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</TotalTime>
  <Words>129</Words>
  <Application>Microsoft Office PowerPoint</Application>
  <PresentationFormat>Custom</PresentationFormat>
  <Paragraphs>13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Game Development In Unity “Arctic Rush”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Game Development In Unity “Arctic Rush”</dc:title>
  <dc:creator>Administrator</dc:creator>
  <cp:lastModifiedBy>Alex O Odegaard</cp:lastModifiedBy>
  <cp:revision>16</cp:revision>
  <dcterms:created xsi:type="dcterms:W3CDTF">2015-04-27T22:31:09Z</dcterms:created>
  <dcterms:modified xsi:type="dcterms:W3CDTF">2015-04-27T23:58:44Z</dcterms:modified>
</cp:coreProperties>
</file>