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DC79F-A081-C000-2280-789D390CCFE3}" v="22" dt="2021-05-14T16:27:02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Hamel" userId="S::sehamel@alaska.edu::a6dbff3f-97c7-4897-84c9-4512b5ac0be9" providerId="AD" clId="Web-{EFDDC79F-A081-C000-2280-789D390CCFE3}"/>
    <pc:docChg chg="addSld delSld modSld">
      <pc:chgData name="Scott Hamel" userId="S::sehamel@alaska.edu::a6dbff3f-97c7-4897-84c9-4512b5ac0be9" providerId="AD" clId="Web-{EFDDC79F-A081-C000-2280-789D390CCFE3}" dt="2021-05-14T16:27:02.434" v="20"/>
      <pc:docMkLst>
        <pc:docMk/>
      </pc:docMkLst>
      <pc:sldChg chg="modSp">
        <pc:chgData name="Scott Hamel" userId="S::sehamel@alaska.edu::a6dbff3f-97c7-4897-84c9-4512b5ac0be9" providerId="AD" clId="Web-{EFDDC79F-A081-C000-2280-789D390CCFE3}" dt="2021-05-14T16:25:54.621" v="1" actId="1076"/>
        <pc:sldMkLst>
          <pc:docMk/>
          <pc:sldMk cId="0" sldId="260"/>
        </pc:sldMkLst>
        <pc:picChg chg="mod">
          <ac:chgData name="Scott Hamel" userId="S::sehamel@alaska.edu::a6dbff3f-97c7-4897-84c9-4512b5ac0be9" providerId="AD" clId="Web-{EFDDC79F-A081-C000-2280-789D390CCFE3}" dt="2021-05-14T16:25:50.154" v="0" actId="1076"/>
          <ac:picMkLst>
            <pc:docMk/>
            <pc:sldMk cId="0" sldId="260"/>
            <ac:picMk id="82" creationId="{00000000-0000-0000-0000-000000000000}"/>
          </ac:picMkLst>
        </pc:picChg>
        <pc:picChg chg="mod">
          <ac:chgData name="Scott Hamel" userId="S::sehamel@alaska.edu::a6dbff3f-97c7-4897-84c9-4512b5ac0be9" providerId="AD" clId="Web-{EFDDC79F-A081-C000-2280-789D390CCFE3}" dt="2021-05-14T16:25:54.621" v="1" actId="1076"/>
          <ac:picMkLst>
            <pc:docMk/>
            <pc:sldMk cId="0" sldId="260"/>
            <ac:picMk id="83" creationId="{00000000-0000-0000-0000-000000000000}"/>
          </ac:picMkLst>
        </pc:picChg>
      </pc:sldChg>
      <pc:sldChg chg="new del">
        <pc:chgData name="Scott Hamel" userId="S::sehamel@alaska.edu::a6dbff3f-97c7-4897-84c9-4512b5ac0be9" providerId="AD" clId="Web-{EFDDC79F-A081-C000-2280-789D390CCFE3}" dt="2021-05-14T16:26:50.903" v="4"/>
        <pc:sldMkLst>
          <pc:docMk/>
          <pc:sldMk cId="1324556549" sldId="262"/>
        </pc:sldMkLst>
      </pc:sldChg>
      <pc:sldChg chg="delSp modSp add replId">
        <pc:chgData name="Scott Hamel" userId="S::sehamel@alaska.edu::a6dbff3f-97c7-4897-84c9-4512b5ac0be9" providerId="AD" clId="Web-{EFDDC79F-A081-C000-2280-789D390CCFE3}" dt="2021-05-14T16:27:02.434" v="20"/>
        <pc:sldMkLst>
          <pc:docMk/>
          <pc:sldMk cId="883348599" sldId="263"/>
        </pc:sldMkLst>
        <pc:spChg chg="mod">
          <ac:chgData name="Scott Hamel" userId="S::sehamel@alaska.edu::a6dbff3f-97c7-4897-84c9-4512b5ac0be9" providerId="AD" clId="Web-{EFDDC79F-A081-C000-2280-789D390CCFE3}" dt="2021-05-14T16:26:57.918" v="17" actId="20577"/>
          <ac:spMkLst>
            <pc:docMk/>
            <pc:sldMk cId="883348599" sldId="263"/>
            <ac:spMk id="89" creationId="{00000000-0000-0000-0000-000000000000}"/>
          </ac:spMkLst>
        </pc:spChg>
        <pc:picChg chg="del">
          <ac:chgData name="Scott Hamel" userId="S::sehamel@alaska.edu::a6dbff3f-97c7-4897-84c9-4512b5ac0be9" providerId="AD" clId="Web-{EFDDC79F-A081-C000-2280-789D390CCFE3}" dt="2021-05-14T16:27:02.434" v="20"/>
          <ac:picMkLst>
            <pc:docMk/>
            <pc:sldMk cId="883348599" sldId="263"/>
            <ac:picMk id="90" creationId="{00000000-0000-0000-0000-000000000000}"/>
          </ac:picMkLst>
        </pc:picChg>
        <pc:picChg chg="del">
          <ac:chgData name="Scott Hamel" userId="S::sehamel@alaska.edu::a6dbff3f-97c7-4897-84c9-4512b5ac0be9" providerId="AD" clId="Web-{EFDDC79F-A081-C000-2280-789D390CCFE3}" dt="2021-05-14T16:27:01.825" v="19"/>
          <ac:picMkLst>
            <pc:docMk/>
            <pc:sldMk cId="883348599" sldId="263"/>
            <ac:picMk id="91" creationId="{00000000-0000-0000-0000-000000000000}"/>
          </ac:picMkLst>
        </pc:picChg>
        <pc:picChg chg="del">
          <ac:chgData name="Scott Hamel" userId="S::sehamel@alaska.edu::a6dbff3f-97c7-4897-84c9-4512b5ac0be9" providerId="AD" clId="Web-{EFDDC79F-A081-C000-2280-789D390CCFE3}" dt="2021-05-14T16:27:00.809" v="18"/>
          <ac:picMkLst>
            <pc:docMk/>
            <pc:sldMk cId="883348599" sldId="263"/>
            <ac:picMk id="9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aa9c96fc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aa9c96fc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aa9c96fc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aa9c96fc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aa9c96fc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aa9c96fc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aa9c96fc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aa9c96fc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aa9c96fc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aa9c96fc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aa9c96fc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aa9c96fc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32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85200" y="955275"/>
            <a:ext cx="8730000" cy="18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Types of </a:t>
            </a:r>
            <a:endParaRPr sz="72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Bridges</a:t>
            </a:r>
            <a:endParaRPr sz="72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3900" y="4088979"/>
            <a:ext cx="3276200" cy="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864900" y="286200"/>
            <a:ext cx="7414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Suspension Bridge</a:t>
            </a:r>
            <a:endParaRPr sz="48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38" y="1243500"/>
            <a:ext cx="5596025" cy="37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1051" y="1294800"/>
            <a:ext cx="3734325" cy="20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864900" y="286200"/>
            <a:ext cx="7414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Cantilever Bridge</a:t>
            </a:r>
            <a:endParaRPr sz="48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94800"/>
            <a:ext cx="4140850" cy="27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5650" y="1294800"/>
            <a:ext cx="4698350" cy="171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76000" y="286200"/>
            <a:ext cx="8103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Arch Bridge</a:t>
            </a:r>
            <a:endParaRPr sz="48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06" y="1493481"/>
            <a:ext cx="3701750" cy="27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5450" y="1385275"/>
            <a:ext cx="3865275" cy="28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476000" y="286200"/>
            <a:ext cx="8103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Truss Bridge</a:t>
            </a:r>
            <a:endParaRPr sz="48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266" y="1140838"/>
            <a:ext cx="3930750" cy="18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4859" y="3121286"/>
            <a:ext cx="3810541" cy="18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294800"/>
            <a:ext cx="4066700" cy="2525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476000" y="286200"/>
            <a:ext cx="8103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Types of Trusses</a:t>
            </a:r>
            <a:endParaRPr sz="48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t="36470" b="30743"/>
          <a:stretch/>
        </p:blipFill>
        <p:spPr>
          <a:xfrm>
            <a:off x="4032975" y="2727100"/>
            <a:ext cx="4484675" cy="21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b="78883"/>
          <a:stretch/>
        </p:blipFill>
        <p:spPr>
          <a:xfrm>
            <a:off x="3941125" y="963900"/>
            <a:ext cx="5202864" cy="16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94800"/>
            <a:ext cx="3788725" cy="191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476000" y="286200"/>
            <a:ext cx="8103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800" dirty="0">
                <a:solidFill>
                  <a:srgbClr val="25583E"/>
                </a:solidFill>
                <a:latin typeface="Montserrat"/>
                <a:sym typeface="Montserrat"/>
              </a:rPr>
              <a:t>Girder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485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cademicYear xmlns="4875368b-44b2-4aba-bff5-6546d876b307" xsi:nil="true"/>
    <Department0 xmlns="4875368b-44b2-4aba-bff5-6546d876b307" xsi:nil="true"/>
    <Department_Academic xmlns="4875368b-44b2-4aba-bff5-6546d876b307" xsi:nil="true"/>
    <_ip_UnifiedCompliancePolicyProperties xmlns="http://schemas.microsoft.com/sharepoint/v3" xsi:nil="true"/>
    <Use xmlns="4875368b-44b2-4aba-bff5-6546d876b307" xsi:nil="true"/>
    <Notes xmlns="4875368b-44b2-4aba-bff5-6546d876b307" xsi:nil="true"/>
    <Affiliation xmlns="4875368b-44b2-4aba-bff5-6546d876b307">Student</Affiliation>
    <Department xmlns="4875368b-44b2-4aba-bff5-6546d876b307" xsi:nil="true"/>
    <lcf76f155ced4ddcb4097134ff3c332f xmlns="4875368b-44b2-4aba-bff5-6546d876b307">
      <Terms xmlns="http://schemas.microsoft.com/office/infopath/2007/PartnerControls"/>
    </lcf76f155ced4ddcb4097134ff3c332f>
    <TaxCatchAll xmlns="aeec3179-62db-417d-a8bd-224f9bcc02ca" xsi:nil="true"/>
    <Discipline xmlns="4875368b-44b2-4aba-bff5-6546d876b3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CF2FAB5DBF44DA86302094257C49B" ma:contentTypeVersion="31" ma:contentTypeDescription="Create a new document." ma:contentTypeScope="" ma:versionID="ad225eee8d151241e850172758f237a7">
  <xsd:schema xmlns:xsd="http://www.w3.org/2001/XMLSchema" xmlns:xs="http://www.w3.org/2001/XMLSchema" xmlns:p="http://schemas.microsoft.com/office/2006/metadata/properties" xmlns:ns1="http://schemas.microsoft.com/sharepoint/v3" xmlns:ns2="4875368b-44b2-4aba-bff5-6546d876b307" xmlns:ns3="aeec3179-62db-417d-a8bd-224f9bcc02ca" targetNamespace="http://schemas.microsoft.com/office/2006/metadata/properties" ma:root="true" ma:fieldsID="43022a5611ad955fd1b6686fef05f78e" ns1:_="" ns2:_="" ns3:_="">
    <xsd:import namespace="http://schemas.microsoft.com/sharepoint/v3"/>
    <xsd:import namespace="4875368b-44b2-4aba-bff5-6546d876b307"/>
    <xsd:import namespace="aeec3179-62db-417d-a8bd-224f9bcc02ca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2:Notes" minOccurs="0"/>
                <xsd:element ref="ns2:Department" minOccurs="0"/>
                <xsd:element ref="ns2:Affiliation" minOccurs="0"/>
                <xsd:element ref="ns2:Department_Academic" minOccurs="0"/>
                <xsd:element ref="ns2:MediaServiceMetadata" minOccurs="0"/>
                <xsd:element ref="ns2:MediaServiceFastMetadata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AcademicYear" minOccurs="0"/>
                <xsd:element ref="ns2:Department0" minOccurs="0"/>
                <xsd:element ref="ns2:Us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Discipl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5368b-44b2-4aba-bff5-6546d876b307" elementFormDefault="qualified">
    <xsd:import namespace="http://schemas.microsoft.com/office/2006/documentManagement/types"/>
    <xsd:import namespace="http://schemas.microsoft.com/office/infopath/2007/PartnerControls"/>
    <xsd:element name="Notes" ma:index="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epartment" ma:index="4" nillable="true" ma:displayName="Program" ma:format="Dropdown" ma:indexed="true" ma:internalName="Department">
      <xsd:simpleType>
        <xsd:restriction base="dms:Choice">
          <xsd:enumeration value="CE-BS"/>
          <xsd:enumeration value="CSE-BS"/>
          <xsd:enumeration value="EE-BS"/>
          <xsd:enumeration value="GEO-AAS"/>
          <xsd:enumeration value="ME-BS"/>
          <xsd:enumeration value="CS-BA"/>
          <xsd:enumeration value="CS-BS"/>
          <xsd:enumeration value="GEO-BS (Developer)"/>
          <xsd:enumeration value="GEO-BS (GIS)"/>
          <xsd:enumeration value="GEO-BS (Surveying)"/>
          <xsd:enumeration value="GEO-MINOR (GIS)"/>
        </xsd:restriction>
      </xsd:simpleType>
    </xsd:element>
    <xsd:element name="Affiliation" ma:index="5" nillable="true" ma:displayName="Affiliation" ma:default="Student" ma:format="Dropdown" ma:internalName="Affiliation">
      <xsd:simpleType>
        <xsd:restriction base="dms:Choice">
          <xsd:enumeration value="Faculty"/>
          <xsd:enumeration value="Student"/>
          <xsd:enumeration value="Staff"/>
          <xsd:enumeration value="Community"/>
        </xsd:restriction>
      </xsd:simpleType>
    </xsd:element>
    <xsd:element name="Department_Academic" ma:index="6" nillable="true" ma:displayName="Department (Academic)" ma:format="Dropdown" ma:internalName="Department_Acade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"/>
                    <xsd:enumeration value="CSCE"/>
                    <xsd:enumeration value="EE"/>
                    <xsd:enumeration value="GEO"/>
                    <xsd:enumeration value="ME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cademicYear" ma:index="26" nillable="true" ma:displayName="Academic Year" ma:format="Dropdown" ma:internalName="AcademicYear">
      <xsd:simpleType>
        <xsd:restriction base="dms:Choice">
          <xsd:enumeration value="2020-2021"/>
          <xsd:enumeration value="2019-2020"/>
          <xsd:enumeration value="2018-2019"/>
          <xsd:enumeration value="2017-2018"/>
          <xsd:enumeration value="2016-2017"/>
          <xsd:enumeration value="2015-2016"/>
          <xsd:enumeration value="2014-2015"/>
          <xsd:enumeration value="2013-2014"/>
          <xsd:enumeration value="2012-2013"/>
          <xsd:enumeration value="2011-2012"/>
          <xsd:enumeration value="2010-2011"/>
        </xsd:restriction>
      </xsd:simpleType>
    </xsd:element>
    <xsd:element name="Department0" ma:index="27" nillable="true" ma:displayName="Department" ma:format="Dropdown" ma:internalName="Department0">
      <xsd:simpleType>
        <xsd:restriction base="dms:Choice">
          <xsd:enumeration value="CE"/>
          <xsd:enumeration value="CSE"/>
          <xsd:enumeration value="EE"/>
          <xsd:enumeration value="GEO"/>
          <xsd:enumeration value="ME"/>
          <xsd:enumeration value="CoEng"/>
          <xsd:enumeration value="PM"/>
          <xsd:enumeration value="UAA"/>
          <xsd:enumeration value="N/A"/>
        </xsd:restriction>
      </xsd:simpleType>
    </xsd:element>
    <xsd:element name="Use" ma:index="28" nillable="true" ma:displayName="Use" ma:format="Dropdown" ma:internalName="Use">
      <xsd:simpleType>
        <xsd:restriction base="dms:Choice">
          <xsd:enumeration value="ProDev Seminar"/>
          <xsd:enumeration value="Student Spotlight"/>
          <xsd:enumeration value="FRC Robotics"/>
          <xsd:enumeration value="SEA"/>
          <xsd:enumeration value="Graduation Celebration"/>
          <xsd:enumeration value="Web/Social Media"/>
          <xsd:enumeration value="Video"/>
          <xsd:enumeration value="STEM Talks"/>
          <xsd:enumeration value="General Use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8e39b9f-e49d-4856-a37c-03cf9060f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iscipline" ma:index="35" nillable="true" ma:displayName="Discipline" ma:format="Dropdown" ma:internalName="Disciplin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E"/>
                        <xsd:enumeration value="ME"/>
                        <xsd:enumeration value="E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c3179-62db-417d-a8bd-224f9bcc02c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42b9fbf2-cb8c-476e-80b3-5c7565a22008}" ma:internalName="TaxCatchAll" ma:showField="CatchAllData" ma:web="aeec3179-62db-417d-a8bd-224f9bcc02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A35893-FA3E-4589-8316-6BA5C5325E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224336-50A7-4FB6-A0B0-9555F89FD45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875368b-44b2-4aba-bff5-6546d876b307"/>
  </ds:schemaRefs>
</ds:datastoreItem>
</file>

<file path=customXml/itemProps3.xml><?xml version="1.0" encoding="utf-8"?>
<ds:datastoreItem xmlns:ds="http://schemas.openxmlformats.org/officeDocument/2006/customXml" ds:itemID="{7663AD7D-56A4-4CD8-A99E-FCE9027FEA4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2021-05-14T16:27:03Z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0x010100E21CF2FAB5DBF44DA86302094257C49B</vt:lpwstr>
  </property>
</Properties>
</file>