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61" r:id="rId8"/>
    <p:sldId id="262" r:id="rId9"/>
    <p:sldId id="264" r:id="rId10"/>
    <p:sldId id="268" r:id="rId11"/>
    <p:sldId id="265" r:id="rId12"/>
    <p:sldId id="266" r:id="rId13"/>
  </p:sldIdLst>
  <p:sldSz cx="9144000" cy="5143500" type="screen16x9"/>
  <p:notesSz cx="6858000" cy="9144000"/>
  <p:embeddedFontLst>
    <p:embeddedFont>
      <p:font typeface="Abadi" panose="020B0604020104020204" pitchFamily="34" charset="0"/>
      <p:regular r:id="rId15"/>
    </p:embeddedFont>
    <p:embeddedFont>
      <p:font typeface="Franklin Gothic Demi" panose="020B0703020102020204" pitchFamily="34" charset="0"/>
      <p:regular r:id="rId16"/>
      <p:italic r:id="rId17"/>
    </p:embeddedFont>
    <p:embeddedFont>
      <p:font typeface="Miriam Fixed" panose="020B0509050101010101" pitchFamily="49" charset="-79"/>
      <p:regular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E1B"/>
    <a:srgbClr val="DEA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08A8C-3758-CE16-A0B6-95C3920761C9}" v="422" dt="2022-02-17T00:20:49.708"/>
    <p1510:client id="{627466E4-8EAA-BAB8-2A3B-902D56CE31E2}" v="169" dt="2022-02-17T00:35:17.435"/>
    <p1510:client id="{BF5208B8-6F15-5DF2-F984-3E4C620D0B45}" v="482" dt="2022-03-09T23:05:49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den Boyer" userId="S::cjboyer@alaska.edu::a9a03a1a-4dbd-4e1a-879a-fd91cb2bd812" providerId="AD" clId="Web-{BF5208B8-6F15-5DF2-F984-3E4C620D0B45}"/>
    <pc:docChg chg="delSld modSld">
      <pc:chgData name="Caden Boyer" userId="S::cjboyer@alaska.edu::a9a03a1a-4dbd-4e1a-879a-fd91cb2bd812" providerId="AD" clId="Web-{BF5208B8-6F15-5DF2-F984-3E4C620D0B45}" dt="2022-03-09T23:05:49.702" v="471" actId="1076"/>
      <pc:docMkLst>
        <pc:docMk/>
      </pc:docMkLst>
      <pc:sldChg chg="addSp modSp">
        <pc:chgData name="Caden Boyer" userId="S::cjboyer@alaska.edu::a9a03a1a-4dbd-4e1a-879a-fd91cb2bd812" providerId="AD" clId="Web-{BF5208B8-6F15-5DF2-F984-3E4C620D0B45}" dt="2022-03-09T21:54:31.688" v="32"/>
        <pc:sldMkLst>
          <pc:docMk/>
          <pc:sldMk cId="0" sldId="256"/>
        </pc:sldMkLst>
        <pc:spChg chg="mod">
          <ac:chgData name="Caden Boyer" userId="S::cjboyer@alaska.edu::a9a03a1a-4dbd-4e1a-879a-fd91cb2bd812" providerId="AD" clId="Web-{BF5208B8-6F15-5DF2-F984-3E4C620D0B45}" dt="2022-03-09T21:51:28.238" v="31" actId="1076"/>
          <ac:spMkLst>
            <pc:docMk/>
            <pc:sldMk cId="0" sldId="256"/>
            <ac:spMk id="55" creationId="{00000000-0000-0000-0000-000000000000}"/>
          </ac:spMkLst>
        </pc:spChg>
        <pc:picChg chg="add">
          <ac:chgData name="Caden Boyer" userId="S::cjboyer@alaska.edu::a9a03a1a-4dbd-4e1a-879a-fd91cb2bd812" providerId="AD" clId="Web-{BF5208B8-6F15-5DF2-F984-3E4C620D0B45}" dt="2022-03-09T21:54:31.688" v="32"/>
          <ac:picMkLst>
            <pc:docMk/>
            <pc:sldMk cId="0" sldId="256"/>
            <ac:picMk id="6" creationId="{46E276A1-E91F-42A9-A8C6-BC12E7B6A72B}"/>
          </ac:picMkLst>
        </pc:picChg>
      </pc:sldChg>
      <pc:sldChg chg="addSp delSp modSp modNotes">
        <pc:chgData name="Caden Boyer" userId="S::cjboyer@alaska.edu::a9a03a1a-4dbd-4e1a-879a-fd91cb2bd812" providerId="AD" clId="Web-{BF5208B8-6F15-5DF2-F984-3E4C620D0B45}" dt="2022-03-09T21:58:37.809" v="49"/>
        <pc:sldMkLst>
          <pc:docMk/>
          <pc:sldMk cId="0" sldId="258"/>
        </pc:sldMkLst>
        <pc:spChg chg="add del mod">
          <ac:chgData name="Caden Boyer" userId="S::cjboyer@alaska.edu::a9a03a1a-4dbd-4e1a-879a-fd91cb2bd812" providerId="AD" clId="Web-{BF5208B8-6F15-5DF2-F984-3E4C620D0B45}" dt="2022-03-09T21:57:59.154" v="46"/>
          <ac:spMkLst>
            <pc:docMk/>
            <pc:sldMk cId="0" sldId="258"/>
            <ac:spMk id="3" creationId="{17CBDAC2-1BC4-4844-988F-6FC111D3724E}"/>
          </ac:spMkLst>
        </pc:spChg>
        <pc:spChg chg="mod">
          <ac:chgData name="Caden Boyer" userId="S::cjboyer@alaska.edu::a9a03a1a-4dbd-4e1a-879a-fd91cb2bd812" providerId="AD" clId="Web-{BF5208B8-6F15-5DF2-F984-3E4C620D0B45}" dt="2022-03-09T21:57:56.482" v="44" actId="20577"/>
          <ac:spMkLst>
            <pc:docMk/>
            <pc:sldMk cId="0" sldId="258"/>
            <ac:spMk id="69" creationId="{00000000-0000-0000-0000-000000000000}"/>
          </ac:spMkLst>
        </pc:spChg>
        <pc:spChg chg="del">
          <ac:chgData name="Caden Boyer" userId="S::cjboyer@alaska.edu::a9a03a1a-4dbd-4e1a-879a-fd91cb2bd812" providerId="AD" clId="Web-{BF5208B8-6F15-5DF2-F984-3E4C620D0B45}" dt="2022-03-09T21:57:56.935" v="45"/>
          <ac:spMkLst>
            <pc:docMk/>
            <pc:sldMk cId="0" sldId="258"/>
            <ac:spMk id="70" creationId="{00000000-0000-0000-0000-000000000000}"/>
          </ac:spMkLst>
        </pc:spChg>
        <pc:picChg chg="add">
          <ac:chgData name="Caden Boyer" userId="S::cjboyer@alaska.edu::a9a03a1a-4dbd-4e1a-879a-fd91cb2bd812" providerId="AD" clId="Web-{BF5208B8-6F15-5DF2-F984-3E4C620D0B45}" dt="2022-03-09T21:58:00.060" v="47"/>
          <ac:picMkLst>
            <pc:docMk/>
            <pc:sldMk cId="0" sldId="258"/>
            <ac:picMk id="6" creationId="{7EFFA87B-19BE-4A51-9CA8-D6EAB12A5F95}"/>
          </ac:picMkLst>
        </pc:picChg>
        <pc:picChg chg="add">
          <ac:chgData name="Caden Boyer" userId="S::cjboyer@alaska.edu::a9a03a1a-4dbd-4e1a-879a-fd91cb2bd812" providerId="AD" clId="Web-{BF5208B8-6F15-5DF2-F984-3E4C620D0B45}" dt="2022-03-09T21:58:00.060" v="47"/>
          <ac:picMkLst>
            <pc:docMk/>
            <pc:sldMk cId="0" sldId="258"/>
            <ac:picMk id="7" creationId="{E9E4FC3A-DEDE-4C58-9DF9-5EC7A2D57FC0}"/>
          </ac:picMkLst>
        </pc:picChg>
      </pc:sldChg>
      <pc:sldChg chg="del">
        <pc:chgData name="Caden Boyer" userId="S::cjboyer@alaska.edu::a9a03a1a-4dbd-4e1a-879a-fd91cb2bd812" providerId="AD" clId="Web-{BF5208B8-6F15-5DF2-F984-3E4C620D0B45}" dt="2022-03-09T21:58:40.247" v="50"/>
        <pc:sldMkLst>
          <pc:docMk/>
          <pc:sldMk cId="0" sldId="260"/>
        </pc:sldMkLst>
      </pc:sldChg>
      <pc:sldChg chg="addSp delSp modSp">
        <pc:chgData name="Caden Boyer" userId="S::cjboyer@alaska.edu::a9a03a1a-4dbd-4e1a-879a-fd91cb2bd812" providerId="AD" clId="Web-{BF5208B8-6F15-5DF2-F984-3E4C620D0B45}" dt="2022-03-09T22:03:49.758" v="63" actId="20577"/>
        <pc:sldMkLst>
          <pc:docMk/>
          <pc:sldMk cId="0" sldId="261"/>
        </pc:sldMkLst>
        <pc:spChg chg="mod">
          <ac:chgData name="Caden Boyer" userId="S::cjboyer@alaska.edu::a9a03a1a-4dbd-4e1a-879a-fd91cb2bd812" providerId="AD" clId="Web-{BF5208B8-6F15-5DF2-F984-3E4C620D0B45}" dt="2022-03-09T22:00:39.558" v="52" actId="20577"/>
          <ac:spMkLst>
            <pc:docMk/>
            <pc:sldMk cId="0" sldId="261"/>
            <ac:spMk id="92" creationId="{00000000-0000-0000-0000-000000000000}"/>
          </ac:spMkLst>
        </pc:spChg>
        <pc:spChg chg="mod">
          <ac:chgData name="Caden Boyer" userId="S::cjboyer@alaska.edu::a9a03a1a-4dbd-4e1a-879a-fd91cb2bd812" providerId="AD" clId="Web-{BF5208B8-6F15-5DF2-F984-3E4C620D0B45}" dt="2022-03-09T22:03:49.758" v="63" actId="20577"/>
          <ac:spMkLst>
            <pc:docMk/>
            <pc:sldMk cId="0" sldId="261"/>
            <ac:spMk id="93" creationId="{00000000-0000-0000-0000-000000000000}"/>
          </ac:spMkLst>
        </pc:spChg>
        <pc:picChg chg="add mod">
          <ac:chgData name="Caden Boyer" userId="S::cjboyer@alaska.edu::a9a03a1a-4dbd-4e1a-879a-fd91cb2bd812" providerId="AD" clId="Web-{BF5208B8-6F15-5DF2-F984-3E4C620D0B45}" dt="2022-03-09T22:00:49.964" v="57" actId="1076"/>
          <ac:picMkLst>
            <pc:docMk/>
            <pc:sldMk cId="0" sldId="261"/>
            <ac:picMk id="2" creationId="{3A42AC7E-0D68-4FAC-BB7B-2FBC9ED2BC99}"/>
          </ac:picMkLst>
        </pc:picChg>
        <pc:picChg chg="del">
          <ac:chgData name="Caden Boyer" userId="S::cjboyer@alaska.edu::a9a03a1a-4dbd-4e1a-879a-fd91cb2bd812" providerId="AD" clId="Web-{BF5208B8-6F15-5DF2-F984-3E4C620D0B45}" dt="2022-03-09T22:00:43.886" v="54"/>
          <ac:picMkLst>
            <pc:docMk/>
            <pc:sldMk cId="0" sldId="261"/>
            <ac:picMk id="94" creationId="{00000000-0000-0000-0000-000000000000}"/>
          </ac:picMkLst>
        </pc:picChg>
      </pc:sldChg>
      <pc:sldChg chg="modSp">
        <pc:chgData name="Caden Boyer" userId="S::cjboyer@alaska.edu::a9a03a1a-4dbd-4e1a-879a-fd91cb2bd812" providerId="AD" clId="Web-{BF5208B8-6F15-5DF2-F984-3E4C620D0B45}" dt="2022-03-09T22:21:11.945" v="192" actId="20577"/>
        <pc:sldMkLst>
          <pc:docMk/>
          <pc:sldMk cId="0" sldId="262"/>
        </pc:sldMkLst>
        <pc:spChg chg="mod">
          <ac:chgData name="Caden Boyer" userId="S::cjboyer@alaska.edu::a9a03a1a-4dbd-4e1a-879a-fd91cb2bd812" providerId="AD" clId="Web-{BF5208B8-6F15-5DF2-F984-3E4C620D0B45}" dt="2022-03-09T22:21:11.945" v="192" actId="20577"/>
          <ac:spMkLst>
            <pc:docMk/>
            <pc:sldMk cId="0" sldId="262"/>
            <ac:spMk id="100" creationId="{00000000-0000-0000-0000-000000000000}"/>
          </ac:spMkLst>
        </pc:spChg>
      </pc:sldChg>
      <pc:sldChg chg="del">
        <pc:chgData name="Caden Boyer" userId="S::cjboyer@alaska.edu::a9a03a1a-4dbd-4e1a-879a-fd91cb2bd812" providerId="AD" clId="Web-{BF5208B8-6F15-5DF2-F984-3E4C620D0B45}" dt="2022-03-09T22:17:56.651" v="154"/>
        <pc:sldMkLst>
          <pc:docMk/>
          <pc:sldMk cId="0" sldId="263"/>
        </pc:sldMkLst>
      </pc:sldChg>
      <pc:sldChg chg="addSp delSp modSp">
        <pc:chgData name="Caden Boyer" userId="S::cjboyer@alaska.edu::a9a03a1a-4dbd-4e1a-879a-fd91cb2bd812" providerId="AD" clId="Web-{BF5208B8-6F15-5DF2-F984-3E4C620D0B45}" dt="2022-03-09T23:02:00.940" v="460" actId="1076"/>
        <pc:sldMkLst>
          <pc:docMk/>
          <pc:sldMk cId="0" sldId="264"/>
        </pc:sldMkLst>
        <pc:spChg chg="mod">
          <ac:chgData name="Caden Boyer" userId="S::cjboyer@alaska.edu::a9a03a1a-4dbd-4e1a-879a-fd91cb2bd812" providerId="AD" clId="Web-{BF5208B8-6F15-5DF2-F984-3E4C620D0B45}" dt="2022-03-09T22:40:55.584" v="295" actId="20577"/>
          <ac:spMkLst>
            <pc:docMk/>
            <pc:sldMk cId="0" sldId="264"/>
            <ac:spMk id="2" creationId="{9CBC85D3-5EAE-4C54-B362-45AC1944407D}"/>
          </ac:spMkLst>
        </pc:spChg>
        <pc:spChg chg="mod">
          <ac:chgData name="Caden Boyer" userId="S::cjboyer@alaska.edu::a9a03a1a-4dbd-4e1a-879a-fd91cb2bd812" providerId="AD" clId="Web-{BF5208B8-6F15-5DF2-F984-3E4C620D0B45}" dt="2022-03-09T22:41:22.661" v="326" actId="20577"/>
          <ac:spMkLst>
            <pc:docMk/>
            <pc:sldMk cId="0" sldId="264"/>
            <ac:spMk id="114" creationId="{00000000-0000-0000-0000-000000000000}"/>
          </ac:spMkLst>
        </pc:spChg>
        <pc:picChg chg="add mod">
          <ac:chgData name="Caden Boyer" userId="S::cjboyer@alaska.edu::a9a03a1a-4dbd-4e1a-879a-fd91cb2bd812" providerId="AD" clId="Web-{BF5208B8-6F15-5DF2-F984-3E4C620D0B45}" dt="2022-03-09T22:58:24.521" v="455" actId="1076"/>
          <ac:picMkLst>
            <pc:docMk/>
            <pc:sldMk cId="0" sldId="264"/>
            <ac:picMk id="3" creationId="{F6AA8699-1586-424D-8C29-38EFD2C3286B}"/>
          </ac:picMkLst>
        </pc:picChg>
        <pc:picChg chg="add mod">
          <ac:chgData name="Caden Boyer" userId="S::cjboyer@alaska.edu::a9a03a1a-4dbd-4e1a-879a-fd91cb2bd812" providerId="AD" clId="Web-{BF5208B8-6F15-5DF2-F984-3E4C620D0B45}" dt="2022-03-09T23:02:00.940" v="460" actId="1076"/>
          <ac:picMkLst>
            <pc:docMk/>
            <pc:sldMk cId="0" sldId="264"/>
            <ac:picMk id="4" creationId="{CEC6D8DF-2DBC-451A-A4F2-57CC7221EABA}"/>
          </ac:picMkLst>
        </pc:picChg>
        <pc:picChg chg="del">
          <ac:chgData name="Caden Boyer" userId="S::cjboyer@alaska.edu::a9a03a1a-4dbd-4e1a-879a-fd91cb2bd812" providerId="AD" clId="Web-{BF5208B8-6F15-5DF2-F984-3E4C620D0B45}" dt="2022-03-09T22:17:59.901" v="155"/>
          <ac:picMkLst>
            <pc:docMk/>
            <pc:sldMk cId="0" sldId="264"/>
            <ac:picMk id="6" creationId="{56FF8E98-C78A-5C4E-8CCD-0F5D02433169}"/>
          </ac:picMkLst>
        </pc:picChg>
        <pc:picChg chg="del">
          <ac:chgData name="Caden Boyer" userId="S::cjboyer@alaska.edu::a9a03a1a-4dbd-4e1a-879a-fd91cb2bd812" providerId="AD" clId="Web-{BF5208B8-6F15-5DF2-F984-3E4C620D0B45}" dt="2022-03-09T22:18:01.808" v="156"/>
          <ac:picMkLst>
            <pc:docMk/>
            <pc:sldMk cId="0" sldId="264"/>
            <ac:picMk id="115" creationId="{00000000-0000-0000-0000-000000000000}"/>
          </ac:picMkLst>
        </pc:picChg>
      </pc:sldChg>
      <pc:sldChg chg="modSp">
        <pc:chgData name="Caden Boyer" userId="S::cjboyer@alaska.edu::a9a03a1a-4dbd-4e1a-879a-fd91cb2bd812" providerId="AD" clId="Web-{BF5208B8-6F15-5DF2-F984-3E4C620D0B45}" dt="2022-03-09T22:45:18.861" v="453" actId="20577"/>
        <pc:sldMkLst>
          <pc:docMk/>
          <pc:sldMk cId="0" sldId="265"/>
        </pc:sldMkLst>
        <pc:spChg chg="mod">
          <ac:chgData name="Caden Boyer" userId="S::cjboyer@alaska.edu::a9a03a1a-4dbd-4e1a-879a-fd91cb2bd812" providerId="AD" clId="Web-{BF5208B8-6F15-5DF2-F984-3E4C620D0B45}" dt="2022-03-09T22:45:18.861" v="453" actId="20577"/>
          <ac:spMkLst>
            <pc:docMk/>
            <pc:sldMk cId="0" sldId="265"/>
            <ac:spMk id="122" creationId="{00000000-0000-0000-0000-000000000000}"/>
          </ac:spMkLst>
        </pc:spChg>
      </pc:sldChg>
      <pc:sldChg chg="addSp delSp modSp">
        <pc:chgData name="Caden Boyer" userId="S::cjboyer@alaska.edu::a9a03a1a-4dbd-4e1a-879a-fd91cb2bd812" providerId="AD" clId="Web-{BF5208B8-6F15-5DF2-F984-3E4C620D0B45}" dt="2022-03-09T23:05:49.702" v="471" actId="1076"/>
        <pc:sldMkLst>
          <pc:docMk/>
          <pc:sldMk cId="1179674397" sldId="268"/>
        </pc:sldMkLst>
        <pc:spChg chg="mod">
          <ac:chgData name="Caden Boyer" userId="S::cjboyer@alaska.edu::a9a03a1a-4dbd-4e1a-879a-fd91cb2bd812" providerId="AD" clId="Web-{BF5208B8-6F15-5DF2-F984-3E4C620D0B45}" dt="2022-03-09T23:03:54.641" v="463" actId="14100"/>
          <ac:spMkLst>
            <pc:docMk/>
            <pc:sldMk cId="1179674397" sldId="268"/>
            <ac:spMk id="2" creationId="{26F6AB02-A608-4D73-A92A-A3C71D12E678}"/>
          </ac:spMkLst>
        </pc:spChg>
        <pc:spChg chg="add del mod">
          <ac:chgData name="Caden Boyer" userId="S::cjboyer@alaska.edu::a9a03a1a-4dbd-4e1a-879a-fd91cb2bd812" providerId="AD" clId="Web-{BF5208B8-6F15-5DF2-F984-3E4C620D0B45}" dt="2022-03-09T22:29:19.360" v="201"/>
          <ac:spMkLst>
            <pc:docMk/>
            <pc:sldMk cId="1179674397" sldId="268"/>
            <ac:spMk id="4" creationId="{690F077A-42A1-4935-9D4B-6CB9F782ECA7}"/>
          </ac:spMkLst>
        </pc:spChg>
        <pc:spChg chg="del">
          <ac:chgData name="Caden Boyer" userId="S::cjboyer@alaska.edu::a9a03a1a-4dbd-4e1a-879a-fd91cb2bd812" providerId="AD" clId="Web-{BF5208B8-6F15-5DF2-F984-3E4C620D0B45}" dt="2022-03-09T22:29:17.110" v="200"/>
          <ac:spMkLst>
            <pc:docMk/>
            <pc:sldMk cId="1179674397" sldId="268"/>
            <ac:spMk id="114" creationId="{00000000-0000-0000-0000-000000000000}"/>
          </ac:spMkLst>
        </pc:spChg>
        <pc:picChg chg="add mod">
          <ac:chgData name="Caden Boyer" userId="S::cjboyer@alaska.edu::a9a03a1a-4dbd-4e1a-879a-fd91cb2bd812" providerId="AD" clId="Web-{BF5208B8-6F15-5DF2-F984-3E4C620D0B45}" dt="2022-03-09T23:04:01.922" v="466" actId="1076"/>
          <ac:picMkLst>
            <pc:docMk/>
            <pc:sldMk cId="1179674397" sldId="268"/>
            <ac:picMk id="5" creationId="{D37D66EA-4BE8-46F7-B679-49D742A4AC63}"/>
          </ac:picMkLst>
        </pc:picChg>
        <pc:picChg chg="del">
          <ac:chgData name="Caden Boyer" userId="S::cjboyer@alaska.edu::a9a03a1a-4dbd-4e1a-879a-fd91cb2bd812" providerId="AD" clId="Web-{BF5208B8-6F15-5DF2-F984-3E4C620D0B45}" dt="2022-03-09T22:29:15" v="199"/>
          <ac:picMkLst>
            <pc:docMk/>
            <pc:sldMk cId="1179674397" sldId="268"/>
            <ac:picMk id="6" creationId="{DF915E24-FBF3-BB40-9540-7D0FC1A9B5CE}"/>
          </ac:picMkLst>
        </pc:picChg>
        <pc:picChg chg="add mod">
          <ac:chgData name="Caden Boyer" userId="S::cjboyer@alaska.edu::a9a03a1a-4dbd-4e1a-879a-fd91cb2bd812" providerId="AD" clId="Web-{BF5208B8-6F15-5DF2-F984-3E4C620D0B45}" dt="2022-03-09T23:05:49.702" v="471" actId="1076"/>
          <ac:picMkLst>
            <pc:docMk/>
            <pc:sldMk cId="1179674397" sldId="268"/>
            <ac:picMk id="7" creationId="{826268D2-50DB-481A-8A35-9D36998B0D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Note that all images in this presentation are placeholders, and should be replaced by more appropriate images.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5b4b8a6c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5b4b8a6c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b4b8a6c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5b4b8a6c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r>
              <a:rPr lang="en" dirty="0"/>
              <a:t>Engineering discipline that deals with designing, building, and maintaining infrastructure.</a:t>
            </a:r>
            <a:endParaRPr lang="en-US" dirty="0"/>
          </a:p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r>
              <a:rPr lang="en" dirty="0"/>
              <a:t>Makes transportation, water and waste systems, housing, public monuments, and many more things possible. </a:t>
            </a:r>
            <a:endParaRPr lang="en-US" dirty="0"/>
          </a:p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r>
              <a:rPr lang="en" dirty="0"/>
              <a:t>Second oldest engineering discipline</a:t>
            </a:r>
            <a:endParaRPr lang="en-US" dirty="0"/>
          </a:p>
          <a:p>
            <a:pPr marL="171450" indent="-381000">
              <a:lnSpc>
                <a:spcPct val="150000"/>
              </a:lnSpc>
              <a:buClr>
                <a:schemeClr val="dk1"/>
              </a:buClr>
              <a:buFont typeface="Roboto Condensed Light,Sans-Serif"/>
              <a:buChar char="●"/>
            </a:pPr>
            <a:endParaRPr lang="en" dirty="0"/>
          </a:p>
          <a:p>
            <a:pPr marL="114300" indent="0">
              <a:lnSpc>
                <a:spcPct val="114999"/>
              </a:lnSpc>
              <a:buNone/>
            </a:pPr>
            <a:r>
              <a:rPr lang="en" dirty="0"/>
              <a:t>Structural Engineers: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Design, construct, maintain, and inspect:</a:t>
            </a:r>
            <a:endParaRPr lang="en-US" dirty="0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Homes</a:t>
            </a:r>
            <a:endParaRPr lang="en-US" dirty="0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Public buildings</a:t>
            </a:r>
            <a:endParaRPr lang="en-US" dirty="0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Monuments </a:t>
            </a:r>
            <a:endParaRPr lang="en-US" dirty="0"/>
          </a:p>
          <a:p>
            <a:pPr marL="1085850" lvl="1" indent="-317500">
              <a:lnSpc>
                <a:spcPct val="114999"/>
              </a:lnSpc>
              <a:buClr>
                <a:schemeClr val="dk1"/>
              </a:buClr>
              <a:buFont typeface="Roboto,Sans-Serif"/>
              <a:buChar char="○"/>
            </a:pPr>
            <a:r>
              <a:rPr lang="en" dirty="0"/>
              <a:t>Bridges</a:t>
            </a:r>
            <a:endParaRPr lang="en-US" dirty="0"/>
          </a:p>
          <a:p>
            <a:pPr marL="0" indent="0">
              <a:lnSpc>
                <a:spcPct val="114999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dirty="0"/>
              <a:t>Structural engineers are responsible for many notable projects, like the Seattle Space Needle, Hoover Dam, Golden Gate Bridge, and the Trans-Alaska Pipeline</a:t>
            </a:r>
            <a:endParaRPr lang="en-US" dirty="0"/>
          </a:p>
          <a:p>
            <a:pPr marL="0" indent="0">
              <a:lnSpc>
                <a:spcPct val="114999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lang="en" dirty="0"/>
          </a:p>
          <a:p>
            <a:pPr marL="0" indent="0">
              <a:lnSpc>
                <a:spcPct val="114999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dirty="0"/>
              <a:t>Water Engineers: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Planning city water and waste systems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Ensure quantity and quality of water sources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r>
              <a:rPr lang="en" dirty="0"/>
              <a:t>Design flood defense systems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Roboto,Sans-Serif"/>
              <a:buChar char="●"/>
            </a:pPr>
            <a:endParaRPr lang="en" dirty="0"/>
          </a:p>
          <a:p>
            <a:pPr marL="114300" indent="0">
              <a:lnSpc>
                <a:spcPct val="114999"/>
              </a:lnSpc>
              <a:buNone/>
            </a:pPr>
            <a:r>
              <a:rPr lang="en" dirty="0"/>
              <a:t>Transportation Engineers: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Streets and highways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Bridges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Canals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Railroads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Airports</a:t>
            </a:r>
            <a:endParaRPr lang="en-US" dirty="0"/>
          </a:p>
          <a:p>
            <a:pPr marL="171450" indent="-342900">
              <a:lnSpc>
                <a:spcPct val="114999"/>
              </a:lnSpc>
              <a:buClr>
                <a:schemeClr val="dk1"/>
              </a:buClr>
              <a:buFont typeface="Arial,Sans-Serif"/>
              <a:buChar char="●"/>
            </a:pPr>
            <a:r>
              <a:rPr lang="en" dirty="0"/>
              <a:t>Ports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b4b8a6c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b4b8a6c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5b4b8a6c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5b4b8a6c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b4b8a6c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b4b8a6c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5b4b8a6c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5b4b8a6c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Adjust these slides as needed. Some projects will need more or less slides, and sometimes the pictures don't fit exactly the same – if you rearrange the pictures and text, MAKE SURE that it still flows easily. Get someone else to check it if you're not sure.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25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100cd6a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100cd6a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100cd6a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100cd6a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3AE1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C425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-720" y="3019725"/>
            <a:ext cx="9145440" cy="15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/>
            <a:r>
              <a:rPr lang="en" sz="1400" dirty="0">
                <a:solidFill>
                  <a:schemeClr val="tx1"/>
                </a:solidFill>
                <a:latin typeface="Abadi"/>
              </a:rPr>
              <a:t>Exploring Civil Engineering through</a:t>
            </a:r>
            <a:endParaRPr sz="1400" dirty="0">
              <a:solidFill>
                <a:schemeClr val="tx1"/>
              </a:solidFill>
              <a:latin typeface="Abadi"/>
            </a:endParaRPr>
          </a:p>
          <a:p>
            <a:pPr marL="0" indent="0"/>
            <a:r>
              <a:rPr lang="en" sz="3600" dirty="0">
                <a:solidFill>
                  <a:schemeClr val="tx1"/>
                </a:solidFill>
                <a:latin typeface="Franklin Gothic Demi"/>
              </a:rPr>
              <a:t>Spaghetti Towers</a:t>
            </a:r>
          </a:p>
          <a:p>
            <a:pPr marL="0" indent="0"/>
            <a:endParaRPr lang="en" sz="1300" dirty="0">
              <a:solidFill>
                <a:schemeClr val="dk1"/>
              </a:solidFill>
              <a:latin typeface="Miriam Fix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7" y="58"/>
            <a:ext cx="9140661" cy="283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0025" y="4463525"/>
            <a:ext cx="2943952" cy="6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46E276A1-E91F-42A9-A8C6-BC12E7B6A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9"/>
            <a:ext cx="9144000" cy="3128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Presenter’s Name</a:t>
            </a:r>
            <a:endParaRPr lang="en-US">
              <a:latin typeface="Franklin Gothic Demi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Title</a:t>
            </a:r>
            <a:endParaRPr lang="en-US" dirty="0">
              <a:latin typeface="Franklin Gothic Demi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badi"/>
              </a:rPr>
              <a:t>Short bio/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latin typeface="Abadi"/>
              </a:rPr>
              <a:t>Accomplishments</a:t>
            </a:r>
            <a:endParaRPr>
              <a:latin typeface="Abad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600" dirty="0">
                <a:latin typeface="Franklin Gothic Demi"/>
              </a:rPr>
              <a:t>What is Civil Engineering?</a:t>
            </a:r>
            <a:endParaRPr lang="en-US" sz="3600" dirty="0">
              <a:latin typeface="Franklin Gothic Dem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FA87B-19BE-4A51-9CA8-D6EAB12A5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6" y="1367895"/>
            <a:ext cx="3692471" cy="2775795"/>
          </a:xfrm>
          <a:prstGeom prst="rect">
            <a:avLst/>
          </a:prstGeom>
        </p:spPr>
      </p:pic>
      <p:pic>
        <p:nvPicPr>
          <p:cNvPr id="7" name="Picture 6" descr="A picture containing water, outdoor, boat, mountain&#10;&#10;Description automatically generated">
            <a:extLst>
              <a:ext uri="{FF2B5EF4-FFF2-40B4-BE49-F238E27FC236}">
                <a16:creationId xmlns:a16="http://schemas.microsoft.com/office/drawing/2014/main" id="{E9E4FC3A-DEDE-4C58-9DF9-5EC7A2D57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053" y="1371709"/>
            <a:ext cx="3799021" cy="27875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65500" y="543062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latin typeface="Franklin Gothic Demi"/>
              </a:rPr>
              <a:t>Spaghetti Towers</a:t>
            </a: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948718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  <a:latin typeface="Abadi"/>
                <a:ea typeface="Times New Roman"/>
                <a:cs typeface="Times New Roman"/>
                <a:sym typeface="Times New Roman"/>
              </a:rPr>
              <a:t>Your challenge is to</a:t>
            </a:r>
            <a:r>
              <a:rPr lang="en" dirty="0">
                <a:solidFill>
                  <a:schemeClr val="tx1"/>
                </a:solidFill>
                <a:latin typeface="Abadi"/>
                <a:ea typeface="Times New Roman"/>
                <a:sym typeface="Times New Roman"/>
              </a:rPr>
              <a:t> design, build, test, and redesign towers made of spaghetti and marshmallows</a:t>
            </a:r>
            <a:r>
              <a:rPr lang="en" dirty="0">
                <a:solidFill>
                  <a:schemeClr val="tx1"/>
                </a:solidFill>
                <a:latin typeface="Abadi"/>
                <a:ea typeface="Times New Roman"/>
                <a:cs typeface="Times New Roman"/>
                <a:sym typeface="Times New Roman"/>
              </a:rPr>
              <a:t>.</a:t>
            </a:r>
            <a:endParaRPr lang="en" dirty="0">
              <a:solidFill>
                <a:schemeClr val="tx1"/>
              </a:solidFill>
              <a:latin typeface="Abadi"/>
              <a:cs typeface="Times New Roman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3A42AC7E-0D68-4FAC-BB7B-2FBC9ED2B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22" y="2022964"/>
            <a:ext cx="4150625" cy="23429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Do not eat the building materials!</a:t>
            </a:r>
            <a:endParaRPr lang="en" dirty="0">
              <a:latin typeface="Abadi"/>
              <a:ea typeface="Times New Roman"/>
              <a:cs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●"/>
            </a:pPr>
            <a:r>
              <a:rPr lang="en" dirty="0">
                <a:solidFill>
                  <a:srgbClr val="000000"/>
                </a:solidFill>
                <a:latin typeface="Abadi"/>
                <a:ea typeface="Times New Roman"/>
                <a:cs typeface="Times New Roman"/>
              </a:rPr>
              <a:t>You may break the noodles, but you may only receive new materials once. </a:t>
            </a:r>
          </a:p>
          <a:p>
            <a:pPr indent="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None/>
            </a:pPr>
            <a:endParaRPr lang="en" dirty="0">
              <a:solidFill>
                <a:srgbClr val="000000"/>
              </a:solidFill>
              <a:latin typeface="Abadi"/>
              <a:ea typeface="Times New Roman"/>
              <a:cs typeface="Times New Roma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24" y="1478664"/>
            <a:ext cx="3252050" cy="15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</a:rPr>
              <a:t>Instructions</a:t>
            </a:r>
            <a:endParaRPr lang="en-US" sz="3600" dirty="0">
              <a:latin typeface="Franklin Gothic Dem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4505771" y="3546962"/>
            <a:ext cx="4808088" cy="1370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>
              <a:buClr>
                <a:schemeClr val="dk1"/>
              </a:buClr>
              <a:buSzPts val="1400"/>
            </a:pPr>
            <a:r>
              <a:rPr lang="en-US" sz="2000" b="1" u="sng" dirty="0">
                <a:solidFill>
                  <a:schemeClr val="dk1"/>
                </a:solidFill>
                <a:latin typeface="Abadi"/>
              </a:rPr>
              <a:t>Step 2: Build!</a:t>
            </a:r>
            <a:endParaRPr lang="en" sz="1400" b="1" u="sng" dirty="0">
              <a:solidFill>
                <a:schemeClr val="dk1"/>
              </a:solidFill>
              <a:latin typeface="Abadi"/>
            </a:endParaRPr>
          </a:p>
          <a:p>
            <a:pPr indent="0">
              <a:buNone/>
            </a:pPr>
            <a:r>
              <a:rPr lang="en-US" sz="1400" dirty="0">
                <a:solidFill>
                  <a:schemeClr val="dk1"/>
                </a:solidFill>
                <a:latin typeface="Abadi"/>
              </a:rPr>
              <a:t>Once your plan has been approved by an instructor, you may begin building. </a:t>
            </a:r>
          </a:p>
        </p:txBody>
      </p:sp>
      <p:sp>
        <p:nvSpPr>
          <p:cNvPr id="2" name="Google Shape;114;p21">
            <a:extLst>
              <a:ext uri="{FF2B5EF4-FFF2-40B4-BE49-F238E27FC236}">
                <a16:creationId xmlns:a16="http://schemas.microsoft.com/office/drawing/2014/main" id="{9CBC85D3-5EAE-4C54-B362-45AC1944407D}"/>
              </a:ext>
            </a:extLst>
          </p:cNvPr>
          <p:cNvSpPr txBox="1">
            <a:spLocks/>
          </p:cNvSpPr>
          <p:nvPr/>
        </p:nvSpPr>
        <p:spPr>
          <a:xfrm>
            <a:off x="3082" y="1258220"/>
            <a:ext cx="4808088" cy="151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17500">
              <a:buClr>
                <a:schemeClr val="dk1"/>
              </a:buClr>
              <a:buSzPts val="1400"/>
            </a:pPr>
            <a:r>
              <a:rPr lang="en" sz="2000" b="1" u="sng" dirty="0">
                <a:solidFill>
                  <a:schemeClr val="dk1"/>
                </a:solidFill>
                <a:latin typeface="Abadi"/>
              </a:rPr>
              <a:t>Step 1: Brainstorming and Planning</a:t>
            </a:r>
            <a:endParaRPr lang="en-US" sz="2000" b="1" u="sng" dirty="0">
              <a:solidFill>
                <a:schemeClr val="dk1"/>
              </a:solidFill>
              <a:latin typeface="Abadi"/>
            </a:endParaRPr>
          </a:p>
          <a:p>
            <a:pPr indent="0">
              <a:buNone/>
            </a:pPr>
            <a:r>
              <a:rPr lang="en" sz="1400" dirty="0">
                <a:solidFill>
                  <a:schemeClr val="dk1"/>
                </a:solidFill>
                <a:latin typeface="Abadi"/>
              </a:rPr>
              <a:t>With your group, think up ideas for your tower design. Once you have some ideas, pick the best, and begin sketching it out with labels. 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AA8699-1586-424D-8C29-38EFD2C32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67" y="1113394"/>
            <a:ext cx="4150625" cy="2342929"/>
          </a:xfrm>
          <a:prstGeom prst="rect">
            <a:avLst/>
          </a:prstGeom>
        </p:spPr>
      </p:pic>
      <p:pic>
        <p:nvPicPr>
          <p:cNvPr id="4" name="Picture 4" descr="A picture containing indoor, set&#10;&#10;Description automatically generated">
            <a:extLst>
              <a:ext uri="{FF2B5EF4-FFF2-40B4-BE49-F238E27FC236}">
                <a16:creationId xmlns:a16="http://schemas.microsoft.com/office/drawing/2014/main" id="{CEC6D8DF-2DBC-451A-A4F2-57CC7221E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872" y="2571649"/>
            <a:ext cx="1592151" cy="2374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ranklin Gothic Demi"/>
              </a:rPr>
              <a:t>Instructions</a:t>
            </a:r>
            <a:endParaRPr sz="3600" dirty="0">
              <a:latin typeface="Franklin Gothic Demi"/>
            </a:endParaRPr>
          </a:p>
        </p:txBody>
      </p:sp>
      <p:sp>
        <p:nvSpPr>
          <p:cNvPr id="2" name="Google Shape;114;p21">
            <a:extLst>
              <a:ext uri="{FF2B5EF4-FFF2-40B4-BE49-F238E27FC236}">
                <a16:creationId xmlns:a16="http://schemas.microsoft.com/office/drawing/2014/main" id="{26F6AB02-A608-4D73-A92A-A3C71D12E678}"/>
              </a:ext>
            </a:extLst>
          </p:cNvPr>
          <p:cNvSpPr txBox="1">
            <a:spLocks/>
          </p:cNvSpPr>
          <p:nvPr/>
        </p:nvSpPr>
        <p:spPr>
          <a:xfrm>
            <a:off x="30867" y="861421"/>
            <a:ext cx="6319039" cy="2199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buFont typeface="Arial"/>
              <a:buNone/>
            </a:pPr>
            <a:endParaRPr lang="en-US" sz="1400" u="sng" dirty="0">
              <a:solidFill>
                <a:schemeClr val="dk1"/>
              </a:solidFill>
              <a:latin typeface="Abadi"/>
            </a:endParaRPr>
          </a:p>
          <a:p>
            <a:pPr indent="-317500">
              <a:buClr>
                <a:schemeClr val="dk1"/>
              </a:buClr>
              <a:buSzPts val="1400"/>
            </a:pPr>
            <a:r>
              <a:rPr lang="en-US" sz="2000" b="1" u="sng" dirty="0">
                <a:solidFill>
                  <a:schemeClr val="dk1"/>
                </a:solidFill>
                <a:latin typeface="Abadi"/>
              </a:rPr>
              <a:t>Step 3: Redesign</a:t>
            </a:r>
          </a:p>
          <a:p>
            <a:pPr indent="0">
              <a:buNone/>
            </a:pPr>
            <a:r>
              <a:rPr lang="en-US" sz="1400" dirty="0">
                <a:solidFill>
                  <a:schemeClr val="dk1"/>
                </a:solidFill>
                <a:latin typeface="Abadi"/>
              </a:rPr>
              <a:t>After testing your design, you may get a new kit and try a different design to see if you can make an even taller tower. </a:t>
            </a:r>
          </a:p>
          <a:p>
            <a:pPr indent="-317500">
              <a:buClr>
                <a:srgbClr val="000000"/>
              </a:buClr>
              <a:buSzPts val="1400"/>
              <a:buFont typeface="Arial"/>
              <a:buChar char="●"/>
            </a:pPr>
            <a:endParaRPr lang="en-US" sz="1400" dirty="0">
              <a:solidFill>
                <a:schemeClr val="dk1"/>
              </a:solidFill>
              <a:latin typeface="Abadi"/>
            </a:endParaRPr>
          </a:p>
        </p:txBody>
      </p:sp>
      <p:pic>
        <p:nvPicPr>
          <p:cNvPr id="5" name="Picture 6" descr="A picture containing floor&#10;&#10;Description automatically generated">
            <a:extLst>
              <a:ext uri="{FF2B5EF4-FFF2-40B4-BE49-F238E27FC236}">
                <a16:creationId xmlns:a16="http://schemas.microsoft.com/office/drawing/2014/main" id="{D37D66EA-4BE8-46F7-B679-49D742A4A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205" y="216526"/>
            <a:ext cx="1869303" cy="4766792"/>
          </a:xfrm>
          <a:prstGeom prst="rect">
            <a:avLst/>
          </a:prstGeom>
        </p:spPr>
      </p:pic>
      <p:pic>
        <p:nvPicPr>
          <p:cNvPr id="7" name="Picture 7" descr="A picture containing boat, outdoor&#10;&#10;Description automatically generated">
            <a:extLst>
              <a:ext uri="{FF2B5EF4-FFF2-40B4-BE49-F238E27FC236}">
                <a16:creationId xmlns:a16="http://schemas.microsoft.com/office/drawing/2014/main" id="{826268D2-50DB-481A-8A35-9D36998B0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569" y="2099788"/>
            <a:ext cx="3910347" cy="28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7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265500" y="272828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ranklin Gothic Demi"/>
              </a:rPr>
              <a:t>Discussion</a:t>
            </a:r>
            <a:endParaRPr dirty="0">
              <a:latin typeface="Franklin Gothic Demi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2000" dirty="0">
                <a:solidFill>
                  <a:srgbClr val="000000"/>
                </a:solidFill>
                <a:latin typeface="Abadi"/>
              </a:rPr>
              <a:t>What was the hardest part of this project? Why was it </a:t>
            </a:r>
            <a:r>
              <a:rPr lang="en" sz="2000" dirty="0">
                <a:solidFill>
                  <a:schemeClr val="tx1"/>
                </a:solidFill>
                <a:latin typeface="Abadi"/>
              </a:rPr>
              <a:t>hard?</a:t>
            </a:r>
            <a:endParaRPr lang="en-US" sz="2000">
              <a:solidFill>
                <a:schemeClr val="tx1"/>
              </a:solidFill>
              <a:latin typeface="Abadi"/>
            </a:endParaRPr>
          </a:p>
          <a:p>
            <a:pPr>
              <a:lnSpc>
                <a:spcPct val="114999"/>
              </a:lnSpc>
              <a:buClr>
                <a:srgbClr val="595959"/>
              </a:buClr>
            </a:pPr>
            <a:r>
              <a:rPr lang="en" sz="2000" dirty="0">
                <a:solidFill>
                  <a:schemeClr val="tx1"/>
                </a:solidFill>
                <a:latin typeface="Abadi"/>
              </a:rPr>
              <a:t>What challenges did your group face while working? </a:t>
            </a:r>
          </a:p>
          <a:p>
            <a:pPr>
              <a:lnSpc>
                <a:spcPct val="114999"/>
              </a:lnSpc>
              <a:buClr>
                <a:srgbClr val="595959"/>
              </a:buClr>
            </a:pPr>
            <a:r>
              <a:rPr lang="en" sz="2000" dirty="0">
                <a:solidFill>
                  <a:schemeClr val="tx1"/>
                </a:solidFill>
                <a:latin typeface="Abadi"/>
              </a:rPr>
              <a:t>Did anyone change their design while building? Why did your design change</a:t>
            </a:r>
          </a:p>
          <a:p>
            <a:pPr>
              <a:lnSpc>
                <a:spcPct val="114999"/>
              </a:lnSpc>
              <a:buClr>
                <a:srgbClr val="595959"/>
              </a:buClr>
            </a:pPr>
            <a:r>
              <a:rPr lang="en" sz="2000" dirty="0">
                <a:solidFill>
                  <a:schemeClr val="tx1"/>
                </a:solidFill>
                <a:latin typeface="Abadi"/>
              </a:rPr>
              <a:t>What did you learn?</a:t>
            </a:r>
            <a:endParaRPr lang="en">
              <a:solidFill>
                <a:schemeClr val="tx1"/>
              </a:solidFill>
            </a:endParaRPr>
          </a:p>
        </p:txBody>
      </p:sp>
      <p:pic>
        <p:nvPicPr>
          <p:cNvPr id="123" name="Google Shape;123;p22" descr="Shape&#10;&#10;Description automatically generated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51298" y="1934498"/>
            <a:ext cx="2865067" cy="229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565775" y="581050"/>
            <a:ext cx="7966500" cy="4006200"/>
          </a:xfrm>
          <a:prstGeom prst="rect">
            <a:avLst/>
          </a:prstGeom>
          <a:solidFill>
            <a:srgbClr val="00583D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C42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Questions?</a:t>
            </a:r>
            <a:endParaRPr sz="6000" b="1">
              <a:solidFill>
                <a:srgbClr val="FFC42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CF2FAB5DBF44DA86302094257C49B" ma:contentTypeVersion="31" ma:contentTypeDescription="Create a new document." ma:contentTypeScope="" ma:versionID="ad225eee8d151241e850172758f237a7">
  <xsd:schema xmlns:xsd="http://www.w3.org/2001/XMLSchema" xmlns:xs="http://www.w3.org/2001/XMLSchema" xmlns:p="http://schemas.microsoft.com/office/2006/metadata/properties" xmlns:ns1="http://schemas.microsoft.com/sharepoint/v3" xmlns:ns2="4875368b-44b2-4aba-bff5-6546d876b307" xmlns:ns3="aeec3179-62db-417d-a8bd-224f9bcc02ca" targetNamespace="http://schemas.microsoft.com/office/2006/metadata/properties" ma:root="true" ma:fieldsID="43022a5611ad955fd1b6686fef05f78e" ns1:_="" ns2:_="" ns3:_="">
    <xsd:import namespace="http://schemas.microsoft.com/sharepoint/v3"/>
    <xsd:import namespace="4875368b-44b2-4aba-bff5-6546d876b307"/>
    <xsd:import namespace="aeec3179-62db-417d-a8bd-224f9bcc02ca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2:Notes" minOccurs="0"/>
                <xsd:element ref="ns2:Department" minOccurs="0"/>
                <xsd:element ref="ns2:Affiliation" minOccurs="0"/>
                <xsd:element ref="ns2:Department_Academic" minOccurs="0"/>
                <xsd:element ref="ns2:MediaServiceMetadata" minOccurs="0"/>
                <xsd:element ref="ns2:MediaServiceFastMetadata" minOccurs="0"/>
                <xsd:element ref="ns1:_ip_UnifiedCompliancePolicyUIActio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AcademicYear" minOccurs="0"/>
                <xsd:element ref="ns2:Department0" minOccurs="0"/>
                <xsd:element ref="ns2:Us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Discipl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5368b-44b2-4aba-bff5-6546d876b307" elementFormDefault="qualified">
    <xsd:import namespace="http://schemas.microsoft.com/office/2006/documentManagement/types"/>
    <xsd:import namespace="http://schemas.microsoft.com/office/infopath/2007/PartnerControls"/>
    <xsd:element name="Notes" ma:index="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Department" ma:index="4" nillable="true" ma:displayName="Program" ma:format="Dropdown" ma:indexed="true" ma:internalName="Department">
      <xsd:simpleType>
        <xsd:restriction base="dms:Choice">
          <xsd:enumeration value="CE-BS"/>
          <xsd:enumeration value="CSE-BS"/>
          <xsd:enumeration value="EE-BS"/>
          <xsd:enumeration value="GEO-AAS"/>
          <xsd:enumeration value="ME-BS"/>
          <xsd:enumeration value="CS-BA"/>
          <xsd:enumeration value="CS-BS"/>
          <xsd:enumeration value="GEO-BS (Developer)"/>
          <xsd:enumeration value="GEO-BS (GIS)"/>
          <xsd:enumeration value="GEO-BS (Surveying)"/>
          <xsd:enumeration value="GEO-MINOR (GIS)"/>
        </xsd:restriction>
      </xsd:simpleType>
    </xsd:element>
    <xsd:element name="Affiliation" ma:index="5" nillable="true" ma:displayName="Affiliation" ma:default="Student" ma:format="Dropdown" ma:internalName="Affiliation">
      <xsd:simpleType>
        <xsd:restriction base="dms:Choice">
          <xsd:enumeration value="Faculty"/>
          <xsd:enumeration value="Student"/>
          <xsd:enumeration value="Staff"/>
          <xsd:enumeration value="Community"/>
        </xsd:restriction>
      </xsd:simpleType>
    </xsd:element>
    <xsd:element name="Department_Academic" ma:index="6" nillable="true" ma:displayName="Department (Academic)" ma:format="Dropdown" ma:internalName="Department_Acade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"/>
                    <xsd:enumeration value="CSCE"/>
                    <xsd:enumeration value="EE"/>
                    <xsd:enumeration value="GEO"/>
                    <xsd:enumeration value="ME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cademicYear" ma:index="26" nillable="true" ma:displayName="Academic Year" ma:format="Dropdown" ma:internalName="AcademicYear">
      <xsd:simpleType>
        <xsd:restriction base="dms:Choice">
          <xsd:enumeration value="2020-2021"/>
          <xsd:enumeration value="2019-2020"/>
          <xsd:enumeration value="2018-2019"/>
          <xsd:enumeration value="2017-2018"/>
          <xsd:enumeration value="2016-2017"/>
          <xsd:enumeration value="2015-2016"/>
          <xsd:enumeration value="2014-2015"/>
          <xsd:enumeration value="2013-2014"/>
          <xsd:enumeration value="2012-2013"/>
          <xsd:enumeration value="2011-2012"/>
          <xsd:enumeration value="2010-2011"/>
        </xsd:restriction>
      </xsd:simpleType>
    </xsd:element>
    <xsd:element name="Department0" ma:index="27" nillable="true" ma:displayName="Department" ma:format="Dropdown" ma:internalName="Department0">
      <xsd:simpleType>
        <xsd:restriction base="dms:Choice">
          <xsd:enumeration value="CE"/>
          <xsd:enumeration value="CSE"/>
          <xsd:enumeration value="EE"/>
          <xsd:enumeration value="GEO"/>
          <xsd:enumeration value="ME"/>
          <xsd:enumeration value="CoEng"/>
          <xsd:enumeration value="PM"/>
          <xsd:enumeration value="UAA"/>
          <xsd:enumeration value="N/A"/>
        </xsd:restriction>
      </xsd:simpleType>
    </xsd:element>
    <xsd:element name="Use" ma:index="28" nillable="true" ma:displayName="Use" ma:format="Dropdown" ma:internalName="Use">
      <xsd:simpleType>
        <xsd:restriction base="dms:Choice">
          <xsd:enumeration value="ProDev Seminar"/>
          <xsd:enumeration value="Student Spotlight"/>
          <xsd:enumeration value="FRC Robotics"/>
          <xsd:enumeration value="SEA"/>
          <xsd:enumeration value="Graduation Celebration"/>
          <xsd:enumeration value="Web/Social Media"/>
          <xsd:enumeration value="Video"/>
          <xsd:enumeration value="STEM Talks"/>
          <xsd:enumeration value="General Use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8e39b9f-e49d-4856-a37c-03cf9060f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iscipline" ma:index="35" nillable="true" ma:displayName="Discipline" ma:format="Dropdown" ma:internalName="Disciplin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E"/>
                        <xsd:enumeration value="ME"/>
                        <xsd:enumeration value="E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c3179-62db-417d-a8bd-224f9bcc02c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2" nillable="true" ma:displayName="Taxonomy Catch All Column" ma:hidden="true" ma:list="{42b9fbf2-cb8c-476e-80b3-5c7565a22008}" ma:internalName="TaxCatchAll" ma:showField="CatchAllData" ma:web="aeec3179-62db-417d-a8bd-224f9bcc0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AcademicYear xmlns="4875368b-44b2-4aba-bff5-6546d876b307" xsi:nil="true"/>
    <Department0 xmlns="4875368b-44b2-4aba-bff5-6546d876b307" xsi:nil="true"/>
    <Department_Academic xmlns="4875368b-44b2-4aba-bff5-6546d876b307" xsi:nil="true"/>
    <_ip_UnifiedCompliancePolicyProperties xmlns="http://schemas.microsoft.com/sharepoint/v3" xsi:nil="true"/>
    <Use xmlns="4875368b-44b2-4aba-bff5-6546d876b307" xsi:nil="true"/>
    <Notes xmlns="4875368b-44b2-4aba-bff5-6546d876b307" xsi:nil="true"/>
    <Affiliation xmlns="4875368b-44b2-4aba-bff5-6546d876b307">Student</Affiliation>
    <Department xmlns="4875368b-44b2-4aba-bff5-6546d876b307" xsi:nil="true"/>
    <lcf76f155ced4ddcb4097134ff3c332f xmlns="4875368b-44b2-4aba-bff5-6546d876b307">
      <Terms xmlns="http://schemas.microsoft.com/office/infopath/2007/PartnerControls"/>
    </lcf76f155ced4ddcb4097134ff3c332f>
    <TaxCatchAll xmlns="aeec3179-62db-417d-a8bd-224f9bcc02ca" xsi:nil="true"/>
    <Discipline xmlns="4875368b-44b2-4aba-bff5-6546d876b307" xsi:nil="true"/>
  </documentManagement>
</p:properties>
</file>

<file path=customXml/itemProps1.xml><?xml version="1.0" encoding="utf-8"?>
<ds:datastoreItem xmlns:ds="http://schemas.openxmlformats.org/officeDocument/2006/customXml" ds:itemID="{FD5327D6-586F-493D-911D-25AB17240142}"/>
</file>

<file path=customXml/itemProps2.xml><?xml version="1.0" encoding="utf-8"?>
<ds:datastoreItem xmlns:ds="http://schemas.openxmlformats.org/officeDocument/2006/customXml" ds:itemID="{40B40ED1-D5C8-40E6-A331-80D584E6C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9E49C-2B6E-42FD-9592-ABC64097EAB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875368b-44b2-4aba-bff5-6546d876b3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On-screen Show (16:9)</PresentationFormat>
  <Paragraphs>68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PowerPoint Presentation</vt:lpstr>
      <vt:lpstr>Presenter’s Name</vt:lpstr>
      <vt:lpstr>What is Civil Engineering?</vt:lpstr>
      <vt:lpstr>Spaghetti Towers</vt:lpstr>
      <vt:lpstr>PowerPoint Presentation</vt:lpstr>
      <vt:lpstr>Instructions</vt:lpstr>
      <vt:lpstr>Instructions</vt:lpstr>
      <vt:lpstr>Discussion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Victoria Nechodomu</cp:lastModifiedBy>
  <cp:revision>384</cp:revision>
  <dcterms:modified xsi:type="dcterms:W3CDTF">2022-03-09T23:05:50Z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0x010100E21CF2FAB5DBF44DA86302094257C49B</vt:lpwstr>
  </property>
</Properties>
</file>