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61" r:id="rId8"/>
    <p:sldId id="262" r:id="rId9"/>
    <p:sldId id="264" r:id="rId10"/>
    <p:sldId id="268" r:id="rId11"/>
    <p:sldId id="265" r:id="rId12"/>
    <p:sldId id="266" r:id="rId13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5"/>
    </p:embeddedFont>
    <p:embeddedFont>
      <p:font typeface="Franklin Gothic Demi" panose="020B0703020102020204" pitchFamily="34" charset="0"/>
      <p:regular r:id="rId16"/>
      <p:italic r:id="rId17"/>
    </p:embeddedFont>
    <p:embeddedFont>
      <p:font typeface="Miriam Fixed" panose="020B0509050101010101" pitchFamily="49" charset="-79"/>
      <p:regular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E1B"/>
    <a:srgbClr val="DE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08A8C-3758-CE16-A0B6-95C3920761C9}" v="422" dt="2022-02-17T00:20:49.708"/>
    <p1510:client id="{5124FA1E-46E2-8615-1A08-4FBFCF4E89DA}" v="347" dt="2022-02-26T00:38:15.997"/>
    <p1510:client id="{627466E4-8EAA-BAB8-2A3B-902D56CE31E2}" v="169" dt="2022-02-17T00:35:17.435"/>
    <p1510:client id="{B63B4218-276E-36ED-77AF-41B2F45A8D46}" v="3" dt="2022-03-23T22:03:04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den Boyer" userId="S::cjboyer@alaska.edu::a9a03a1a-4dbd-4e1a-879a-fd91cb2bd812" providerId="AD" clId="Web-{5124FA1E-46E2-8615-1A08-4FBFCF4E89DA}"/>
    <pc:docChg chg="addSld delSld modSld">
      <pc:chgData name="Caden Boyer" userId="S::cjboyer@alaska.edu::a9a03a1a-4dbd-4e1a-879a-fd91cb2bd812" providerId="AD" clId="Web-{5124FA1E-46E2-8615-1A08-4FBFCF4E89DA}" dt="2022-02-26T00:38:15.997" v="378"/>
      <pc:docMkLst>
        <pc:docMk/>
      </pc:docMkLst>
      <pc:sldChg chg="addSp modSp">
        <pc:chgData name="Caden Boyer" userId="S::cjboyer@alaska.edu::a9a03a1a-4dbd-4e1a-879a-fd91cb2bd812" providerId="AD" clId="Web-{5124FA1E-46E2-8615-1A08-4FBFCF4E89DA}" dt="2022-02-25T22:20:25.230" v="30" actId="1076"/>
        <pc:sldMkLst>
          <pc:docMk/>
          <pc:sldMk cId="0" sldId="256"/>
        </pc:sldMkLst>
        <pc:spChg chg="mod">
          <ac:chgData name="Caden Boyer" userId="S::cjboyer@alaska.edu::a9a03a1a-4dbd-4e1a-879a-fd91cb2bd812" providerId="AD" clId="Web-{5124FA1E-46E2-8615-1A08-4FBFCF4E89DA}" dt="2022-02-25T22:20:25.230" v="30" actId="1076"/>
          <ac:spMkLst>
            <pc:docMk/>
            <pc:sldMk cId="0" sldId="256"/>
            <ac:spMk id="55" creationId="{00000000-0000-0000-0000-000000000000}"/>
          </ac:spMkLst>
        </pc:spChg>
        <pc:picChg chg="add mod">
          <ac:chgData name="Caden Boyer" userId="S::cjboyer@alaska.edu::a9a03a1a-4dbd-4e1a-879a-fd91cb2bd812" providerId="AD" clId="Web-{5124FA1E-46E2-8615-1A08-4FBFCF4E89DA}" dt="2022-02-25T22:20:17.387" v="29" actId="14100"/>
          <ac:picMkLst>
            <pc:docMk/>
            <pc:sldMk cId="0" sldId="256"/>
            <ac:picMk id="2" creationId="{34B9490A-B02F-4C3E-B063-1F014D61151E}"/>
          </ac:picMkLst>
        </pc:picChg>
      </pc:sldChg>
      <pc:sldChg chg="addSp delSp modSp modNotes">
        <pc:chgData name="Caden Boyer" userId="S::cjboyer@alaska.edu::a9a03a1a-4dbd-4e1a-879a-fd91cb2bd812" providerId="AD" clId="Web-{5124FA1E-46E2-8615-1A08-4FBFCF4E89DA}" dt="2022-02-26T00:38:15.997" v="378"/>
        <pc:sldMkLst>
          <pc:docMk/>
          <pc:sldMk cId="0" sldId="258"/>
        </pc:sldMkLst>
        <pc:spChg chg="add del mod">
          <ac:chgData name="Caden Boyer" userId="S::cjboyer@alaska.edu::a9a03a1a-4dbd-4e1a-879a-fd91cb2bd812" providerId="AD" clId="Web-{5124FA1E-46E2-8615-1A08-4FBFCF4E89DA}" dt="2022-02-26T00:38:15.997" v="378"/>
          <ac:spMkLst>
            <pc:docMk/>
            <pc:sldMk cId="0" sldId="258"/>
            <ac:spMk id="4" creationId="{C83C8BBB-47A8-449C-A95B-F48989E24B36}"/>
          </ac:spMkLst>
        </pc:spChg>
        <pc:spChg chg="mod">
          <ac:chgData name="Caden Boyer" userId="S::cjboyer@alaska.edu::a9a03a1a-4dbd-4e1a-879a-fd91cb2bd812" providerId="AD" clId="Web-{5124FA1E-46E2-8615-1A08-4FBFCF4E89DA}" dt="2022-02-25T22:43:02.555" v="33" actId="20577"/>
          <ac:spMkLst>
            <pc:docMk/>
            <pc:sldMk cId="0" sldId="258"/>
            <ac:spMk id="69" creationId="{00000000-0000-0000-0000-000000000000}"/>
          </ac:spMkLst>
        </pc:spChg>
        <pc:spChg chg="del">
          <ac:chgData name="Caden Boyer" userId="S::cjboyer@alaska.edu::a9a03a1a-4dbd-4e1a-879a-fd91cb2bd812" providerId="AD" clId="Web-{5124FA1E-46E2-8615-1A08-4FBFCF4E89DA}" dt="2022-02-26T00:38:13.372" v="377"/>
          <ac:spMkLst>
            <pc:docMk/>
            <pc:sldMk cId="0" sldId="258"/>
            <ac:spMk id="70" creationId="{00000000-0000-0000-0000-000000000000}"/>
          </ac:spMkLst>
        </pc:spChg>
        <pc:picChg chg="add del mod">
          <ac:chgData name="Caden Boyer" userId="S::cjboyer@alaska.edu::a9a03a1a-4dbd-4e1a-879a-fd91cb2bd812" providerId="AD" clId="Web-{5124FA1E-46E2-8615-1A08-4FBFCF4E89DA}" dt="2022-02-26T00:38:11.200" v="376" actId="1076"/>
          <ac:picMkLst>
            <pc:docMk/>
            <pc:sldMk cId="0" sldId="258"/>
            <ac:picMk id="2" creationId="{BA02CA5B-C749-4910-84BB-3C842F963E67}"/>
          </ac:picMkLst>
        </pc:picChg>
      </pc:sldChg>
      <pc:sldChg chg="del">
        <pc:chgData name="Caden Boyer" userId="S::cjboyer@alaska.edu::a9a03a1a-4dbd-4e1a-879a-fd91cb2bd812" providerId="AD" clId="Web-{5124FA1E-46E2-8615-1A08-4FBFCF4E89DA}" dt="2022-02-25T22:43:05.258" v="34"/>
        <pc:sldMkLst>
          <pc:docMk/>
          <pc:sldMk cId="0" sldId="260"/>
        </pc:sldMkLst>
      </pc:sldChg>
      <pc:sldChg chg="addSp delSp modSp">
        <pc:chgData name="Caden Boyer" userId="S::cjboyer@alaska.edu::a9a03a1a-4dbd-4e1a-879a-fd91cb2bd812" providerId="AD" clId="Web-{5124FA1E-46E2-8615-1A08-4FBFCF4E89DA}" dt="2022-02-25T22:45:25.115" v="84" actId="20577"/>
        <pc:sldMkLst>
          <pc:docMk/>
          <pc:sldMk cId="0" sldId="261"/>
        </pc:sldMkLst>
        <pc:spChg chg="mod">
          <ac:chgData name="Caden Boyer" userId="S::cjboyer@alaska.edu::a9a03a1a-4dbd-4e1a-879a-fd91cb2bd812" providerId="AD" clId="Web-{5124FA1E-46E2-8615-1A08-4FBFCF4E89DA}" dt="2022-02-25T22:44:10.929" v="52" actId="20577"/>
          <ac:spMkLst>
            <pc:docMk/>
            <pc:sldMk cId="0" sldId="261"/>
            <ac:spMk id="92" creationId="{00000000-0000-0000-0000-000000000000}"/>
          </ac:spMkLst>
        </pc:spChg>
        <pc:spChg chg="mod">
          <ac:chgData name="Caden Boyer" userId="S::cjboyer@alaska.edu::a9a03a1a-4dbd-4e1a-879a-fd91cb2bd812" providerId="AD" clId="Web-{5124FA1E-46E2-8615-1A08-4FBFCF4E89DA}" dt="2022-02-25T22:45:25.115" v="84" actId="20577"/>
          <ac:spMkLst>
            <pc:docMk/>
            <pc:sldMk cId="0" sldId="261"/>
            <ac:spMk id="93" creationId="{00000000-0000-0000-0000-000000000000}"/>
          </ac:spMkLst>
        </pc:spChg>
        <pc:picChg chg="add mod">
          <ac:chgData name="Caden Boyer" userId="S::cjboyer@alaska.edu::a9a03a1a-4dbd-4e1a-879a-fd91cb2bd812" providerId="AD" clId="Web-{5124FA1E-46E2-8615-1A08-4FBFCF4E89DA}" dt="2022-02-25T22:44:25.601" v="57" actId="1076"/>
          <ac:picMkLst>
            <pc:docMk/>
            <pc:sldMk cId="0" sldId="261"/>
            <ac:picMk id="2" creationId="{E845450B-B296-4C24-905D-9997FC436061}"/>
          </ac:picMkLst>
        </pc:picChg>
        <pc:picChg chg="del">
          <ac:chgData name="Caden Boyer" userId="S::cjboyer@alaska.edu::a9a03a1a-4dbd-4e1a-879a-fd91cb2bd812" providerId="AD" clId="Web-{5124FA1E-46E2-8615-1A08-4FBFCF4E89DA}" dt="2022-02-25T22:44:12.445" v="53"/>
          <ac:picMkLst>
            <pc:docMk/>
            <pc:sldMk cId="0" sldId="261"/>
            <ac:picMk id="94" creationId="{00000000-0000-0000-0000-000000000000}"/>
          </ac:picMkLst>
        </pc:picChg>
      </pc:sldChg>
      <pc:sldChg chg="modSp">
        <pc:chgData name="Caden Boyer" userId="S::cjboyer@alaska.edu::a9a03a1a-4dbd-4e1a-879a-fd91cb2bd812" providerId="AD" clId="Web-{5124FA1E-46E2-8615-1A08-4FBFCF4E89DA}" dt="2022-02-25T23:02:34.115" v="212" actId="20577"/>
        <pc:sldMkLst>
          <pc:docMk/>
          <pc:sldMk cId="0" sldId="262"/>
        </pc:sldMkLst>
        <pc:spChg chg="mod">
          <ac:chgData name="Caden Boyer" userId="S::cjboyer@alaska.edu::a9a03a1a-4dbd-4e1a-879a-fd91cb2bd812" providerId="AD" clId="Web-{5124FA1E-46E2-8615-1A08-4FBFCF4E89DA}" dt="2022-02-25T23:02:34.115" v="212" actId="20577"/>
          <ac:spMkLst>
            <pc:docMk/>
            <pc:sldMk cId="0" sldId="262"/>
            <ac:spMk id="100" creationId="{00000000-0000-0000-0000-000000000000}"/>
          </ac:spMkLst>
        </pc:spChg>
      </pc:sldChg>
      <pc:sldChg chg="del">
        <pc:chgData name="Caden Boyer" userId="S::cjboyer@alaska.edu::a9a03a1a-4dbd-4e1a-879a-fd91cb2bd812" providerId="AD" clId="Web-{5124FA1E-46E2-8615-1A08-4FBFCF4E89DA}" dt="2022-02-25T23:02:44.693" v="213"/>
        <pc:sldMkLst>
          <pc:docMk/>
          <pc:sldMk cId="0" sldId="263"/>
        </pc:sldMkLst>
      </pc:sldChg>
      <pc:sldChg chg="addSp delSp modSp add del">
        <pc:chgData name="Caden Boyer" userId="S::cjboyer@alaska.edu::a9a03a1a-4dbd-4e1a-879a-fd91cb2bd812" providerId="AD" clId="Web-{5124FA1E-46E2-8615-1A08-4FBFCF4E89DA}" dt="2022-02-25T23:42:22.224" v="301" actId="1076"/>
        <pc:sldMkLst>
          <pc:docMk/>
          <pc:sldMk cId="0" sldId="264"/>
        </pc:sldMkLst>
        <pc:spChg chg="mod">
          <ac:chgData name="Caden Boyer" userId="S::cjboyer@alaska.edu::a9a03a1a-4dbd-4e1a-879a-fd91cb2bd812" providerId="AD" clId="Web-{5124FA1E-46E2-8615-1A08-4FBFCF4E89DA}" dt="2022-02-25T23:40:52.973" v="280" actId="1076"/>
          <ac:spMkLst>
            <pc:docMk/>
            <pc:sldMk cId="0" sldId="264"/>
            <ac:spMk id="2" creationId="{9CBC85D3-5EAE-4C54-B362-45AC1944407D}"/>
          </ac:spMkLst>
        </pc:spChg>
        <pc:spChg chg="mod">
          <ac:chgData name="Caden Boyer" userId="S::cjboyer@alaska.edu::a9a03a1a-4dbd-4e1a-879a-fd91cb2bd812" providerId="AD" clId="Web-{5124FA1E-46E2-8615-1A08-4FBFCF4E89DA}" dt="2022-02-25T23:41:53.692" v="293" actId="1076"/>
          <ac:spMkLst>
            <pc:docMk/>
            <pc:sldMk cId="0" sldId="264"/>
            <ac:spMk id="114" creationId="{00000000-0000-0000-0000-000000000000}"/>
          </ac:spMkLst>
        </pc:spChg>
        <pc:picChg chg="add mod">
          <ac:chgData name="Caden Boyer" userId="S::cjboyer@alaska.edu::a9a03a1a-4dbd-4e1a-879a-fd91cb2bd812" providerId="AD" clId="Web-{5124FA1E-46E2-8615-1A08-4FBFCF4E89DA}" dt="2022-02-25T23:42:08.021" v="297" actId="1076"/>
          <ac:picMkLst>
            <pc:docMk/>
            <pc:sldMk cId="0" sldId="264"/>
            <ac:picMk id="3" creationId="{1735A7C4-F1BF-4EAE-B6AD-DCA6307B247F}"/>
          </ac:picMkLst>
        </pc:picChg>
        <pc:picChg chg="add mod">
          <ac:chgData name="Caden Boyer" userId="S::cjboyer@alaska.edu::a9a03a1a-4dbd-4e1a-879a-fd91cb2bd812" providerId="AD" clId="Web-{5124FA1E-46E2-8615-1A08-4FBFCF4E89DA}" dt="2022-02-25T23:42:22.224" v="301" actId="1076"/>
          <ac:picMkLst>
            <pc:docMk/>
            <pc:sldMk cId="0" sldId="264"/>
            <ac:picMk id="4" creationId="{9C898B23-2B5C-4FCF-A53E-F55224F89406}"/>
          </ac:picMkLst>
        </pc:picChg>
        <pc:picChg chg="del">
          <ac:chgData name="Caden Boyer" userId="S::cjboyer@alaska.edu::a9a03a1a-4dbd-4e1a-879a-fd91cb2bd812" providerId="AD" clId="Web-{5124FA1E-46E2-8615-1A08-4FBFCF4E89DA}" dt="2022-02-25T23:34:05.309" v="216"/>
          <ac:picMkLst>
            <pc:docMk/>
            <pc:sldMk cId="0" sldId="264"/>
            <ac:picMk id="6" creationId="{56FF8E98-C78A-5C4E-8CCD-0F5D02433169}"/>
          </ac:picMkLst>
        </pc:picChg>
        <pc:picChg chg="del">
          <ac:chgData name="Caden Boyer" userId="S::cjboyer@alaska.edu::a9a03a1a-4dbd-4e1a-879a-fd91cb2bd812" providerId="AD" clId="Web-{5124FA1E-46E2-8615-1A08-4FBFCF4E89DA}" dt="2022-02-25T23:34:06.138" v="217"/>
          <ac:picMkLst>
            <pc:docMk/>
            <pc:sldMk cId="0" sldId="264"/>
            <ac:picMk id="115" creationId="{00000000-0000-0000-0000-000000000000}"/>
          </ac:picMkLst>
        </pc:picChg>
      </pc:sldChg>
      <pc:sldChg chg="modSp">
        <pc:chgData name="Caden Boyer" userId="S::cjboyer@alaska.edu::a9a03a1a-4dbd-4e1a-879a-fd91cb2bd812" providerId="AD" clId="Web-{5124FA1E-46E2-8615-1A08-4FBFCF4E89DA}" dt="2022-02-26T00:08:58.751" v="351" actId="20577"/>
        <pc:sldMkLst>
          <pc:docMk/>
          <pc:sldMk cId="0" sldId="265"/>
        </pc:sldMkLst>
        <pc:spChg chg="mod">
          <ac:chgData name="Caden Boyer" userId="S::cjboyer@alaska.edu::a9a03a1a-4dbd-4e1a-879a-fd91cb2bd812" providerId="AD" clId="Web-{5124FA1E-46E2-8615-1A08-4FBFCF4E89DA}" dt="2022-02-26T00:08:58.751" v="351" actId="20577"/>
          <ac:spMkLst>
            <pc:docMk/>
            <pc:sldMk cId="0" sldId="265"/>
            <ac:spMk id="122" creationId="{00000000-0000-0000-0000-000000000000}"/>
          </ac:spMkLst>
        </pc:spChg>
      </pc:sldChg>
      <pc:sldChg chg="addSp delSp modSp modNotes">
        <pc:chgData name="Caden Boyer" userId="S::cjboyer@alaska.edu::a9a03a1a-4dbd-4e1a-879a-fd91cb2bd812" providerId="AD" clId="Web-{5124FA1E-46E2-8615-1A08-4FBFCF4E89DA}" dt="2022-02-26T00:20:51.407" v="359" actId="1076"/>
        <pc:sldMkLst>
          <pc:docMk/>
          <pc:sldMk cId="1179674397" sldId="268"/>
        </pc:sldMkLst>
        <pc:spChg chg="mod">
          <ac:chgData name="Caden Boyer" userId="S::cjboyer@alaska.edu::a9a03a1a-4dbd-4e1a-879a-fd91cb2bd812" providerId="AD" clId="Web-{5124FA1E-46E2-8615-1A08-4FBFCF4E89DA}" dt="2022-02-26T00:20:51.407" v="359" actId="1076"/>
          <ac:spMkLst>
            <pc:docMk/>
            <pc:sldMk cId="1179674397" sldId="268"/>
            <ac:spMk id="2" creationId="{26F6AB02-A608-4D73-A92A-A3C71D12E678}"/>
          </ac:spMkLst>
        </pc:spChg>
        <pc:spChg chg="add del mod">
          <ac:chgData name="Caden Boyer" userId="S::cjboyer@alaska.edu::a9a03a1a-4dbd-4e1a-879a-fd91cb2bd812" providerId="AD" clId="Web-{5124FA1E-46E2-8615-1A08-4FBFCF4E89DA}" dt="2022-02-25T23:51:41.848" v="341"/>
          <ac:spMkLst>
            <pc:docMk/>
            <pc:sldMk cId="1179674397" sldId="268"/>
            <ac:spMk id="4" creationId="{D14B0A01-4A89-41E2-9FF8-14B031F44764}"/>
          </ac:spMkLst>
        </pc:spChg>
        <pc:spChg chg="del">
          <ac:chgData name="Caden Boyer" userId="S::cjboyer@alaska.edu::a9a03a1a-4dbd-4e1a-879a-fd91cb2bd812" providerId="AD" clId="Web-{5124FA1E-46E2-8615-1A08-4FBFCF4E89DA}" dt="2022-02-25T23:51:37.582" v="340"/>
          <ac:spMkLst>
            <pc:docMk/>
            <pc:sldMk cId="1179674397" sldId="268"/>
            <ac:spMk id="114" creationId="{00000000-0000-0000-0000-000000000000}"/>
          </ac:spMkLst>
        </pc:spChg>
        <pc:picChg chg="add mod">
          <ac:chgData name="Caden Boyer" userId="S::cjboyer@alaska.edu::a9a03a1a-4dbd-4e1a-879a-fd91cb2bd812" providerId="AD" clId="Web-{5124FA1E-46E2-8615-1A08-4FBFCF4E89DA}" dt="2022-02-26T00:20:46.251" v="358" actId="1076"/>
          <ac:picMkLst>
            <pc:docMk/>
            <pc:sldMk cId="1179674397" sldId="268"/>
            <ac:picMk id="5" creationId="{C1FB3A1F-0F7B-4BF5-96C8-16EF47C584E0}"/>
          </ac:picMkLst>
        </pc:picChg>
        <pc:picChg chg="del">
          <ac:chgData name="Caden Boyer" userId="S::cjboyer@alaska.edu::a9a03a1a-4dbd-4e1a-879a-fd91cb2bd812" providerId="AD" clId="Web-{5124FA1E-46E2-8615-1A08-4FBFCF4E89DA}" dt="2022-02-25T23:50:00.971" v="336"/>
          <ac:picMkLst>
            <pc:docMk/>
            <pc:sldMk cId="1179674397" sldId="268"/>
            <ac:picMk id="6" creationId="{DF915E24-FBF3-BB40-9540-7D0FC1A9B5CE}"/>
          </ac:picMkLst>
        </pc:picChg>
      </pc:sldChg>
    </pc:docChg>
  </pc:docChgLst>
  <pc:docChgLst>
    <pc:chgData name="Caden Boyer" userId="S::cjboyer@alaska.edu::a9a03a1a-4dbd-4e1a-879a-fd91cb2bd812" providerId="AD" clId="Web-{B63B4218-276E-36ED-77AF-41B2F45A8D46}"/>
    <pc:docChg chg="modSld">
      <pc:chgData name="Caden Boyer" userId="S::cjboyer@alaska.edu::a9a03a1a-4dbd-4e1a-879a-fd91cb2bd812" providerId="AD" clId="Web-{B63B4218-276E-36ED-77AF-41B2F45A8D46}" dt="2022-03-23T22:03:04.966" v="2" actId="20577"/>
      <pc:docMkLst>
        <pc:docMk/>
      </pc:docMkLst>
      <pc:sldChg chg="modSp">
        <pc:chgData name="Caden Boyer" userId="S::cjboyer@alaska.edu::a9a03a1a-4dbd-4e1a-879a-fd91cb2bd812" providerId="AD" clId="Web-{B63B4218-276E-36ED-77AF-41B2F45A8D46}" dt="2022-03-23T22:03:04.966" v="2" actId="20577"/>
        <pc:sldMkLst>
          <pc:docMk/>
          <pc:sldMk cId="0" sldId="256"/>
        </pc:sldMkLst>
        <pc:spChg chg="mod">
          <ac:chgData name="Caden Boyer" userId="S::cjboyer@alaska.edu::a9a03a1a-4dbd-4e1a-879a-fd91cb2bd812" providerId="AD" clId="Web-{B63B4218-276E-36ED-77AF-41B2F45A8D46}" dt="2022-03-23T22:03:04.966" v="2" actId="20577"/>
          <ac:spMkLst>
            <pc:docMk/>
            <pc:sldMk cId="0" sldId="256"/>
            <ac:spMk id="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Note that all images in this presentation are placeholders, and should be replaced by more appropriate images.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5b4b8a6c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5b4b8a6c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5b4b8a6c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5b4b8a6c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" b="1" dirty="0"/>
              <a:t>Today we are all engineers.</a:t>
            </a:r>
            <a:endParaRPr lang="en-US" dirty="0"/>
          </a:p>
          <a:p>
            <a:pPr marL="0" indent="0">
              <a:lnSpc>
                <a:spcPct val="114999"/>
              </a:lnSpc>
              <a:buNone/>
            </a:pPr>
            <a:r>
              <a:rPr lang="en" b="1" dirty="0"/>
              <a:t>But what to engineers do?</a:t>
            </a:r>
            <a:endParaRPr lang="en-US" dirty="0"/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  <a:p>
            <a:pPr marL="0" indent="0">
              <a:lnSpc>
                <a:spcPct val="114999"/>
              </a:lnSpc>
              <a:buNone/>
            </a:pPr>
            <a:r>
              <a:rPr lang="en" dirty="0"/>
              <a:t>Engineers use math, science, and technology to solve problems and improve existing solutions and to design, build, and improve machines and tools.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b4b8a6c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b4b8a6c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b4b8a6c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b4b8a6c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b4b8a6c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b4b8a6c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b4b8a6c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b4b8a6c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" dirty="0"/>
              <a:t>Choose </a:t>
            </a:r>
            <a:r>
              <a:rPr lang="en" b="1" dirty="0"/>
              <a:t>one for the second challenge:</a:t>
            </a:r>
            <a:endParaRPr lang="en-US" dirty="0"/>
          </a:p>
          <a:p>
            <a:pPr indent="-342900">
              <a:lnSpc>
                <a:spcPct val="114999"/>
              </a:lnSpc>
              <a:buAutoNum type="arabicParenR"/>
            </a:pPr>
            <a:r>
              <a:rPr lang="en" dirty="0"/>
              <a:t>Add large or small paper fins to the rocket.</a:t>
            </a:r>
            <a:endParaRPr lang="en-US" dirty="0"/>
          </a:p>
          <a:p>
            <a:pPr indent="-342900">
              <a:lnSpc>
                <a:spcPct val="114999"/>
              </a:lnSpc>
              <a:buAutoNum type="arabicParenR"/>
            </a:pPr>
            <a:r>
              <a:rPr lang="en" dirty="0"/>
              <a:t>Add weight to the front or back of the rocket.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4999"/>
              </a:lnSpc>
              <a:buNone/>
            </a:pPr>
            <a:r>
              <a:rPr lang="en" dirty="0"/>
              <a:t>When we conduct experiments, we need to identify our </a:t>
            </a:r>
            <a:r>
              <a:rPr lang="en" b="1" dirty="0"/>
              <a:t>variables.</a:t>
            </a:r>
            <a:endParaRPr lang="en-US" dirty="0"/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  <a:p>
            <a:pPr marL="0" indent="0">
              <a:lnSpc>
                <a:spcPct val="114999"/>
              </a:lnSpc>
              <a:buNone/>
            </a:pPr>
            <a:r>
              <a:rPr lang="en" b="1" dirty="0"/>
              <a:t>Independent variable: </a:t>
            </a:r>
            <a:r>
              <a:rPr lang="en" dirty="0"/>
              <a:t>what you changed</a:t>
            </a:r>
            <a:endParaRPr lang="en-US" dirty="0"/>
          </a:p>
          <a:p>
            <a:pPr marL="0" indent="0">
              <a:lnSpc>
                <a:spcPct val="114999"/>
              </a:lnSpc>
              <a:buNone/>
            </a:pPr>
            <a:r>
              <a:rPr lang="en" b="1" dirty="0"/>
              <a:t>Dependent variable: </a:t>
            </a:r>
            <a:r>
              <a:rPr lang="en" dirty="0"/>
              <a:t>what was different because of the change you made</a:t>
            </a:r>
            <a:endParaRPr lang="en-US" dirty="0"/>
          </a:p>
          <a:p>
            <a:pPr marL="0" indent="0">
              <a:lnSpc>
                <a:spcPct val="114999"/>
              </a:lnSpc>
              <a:buNone/>
            </a:pPr>
            <a:r>
              <a:rPr lang="en" b="1" dirty="0"/>
              <a:t>Controlled variable: </a:t>
            </a:r>
            <a:r>
              <a:rPr lang="en" dirty="0"/>
              <a:t>everything you kept the same</a:t>
            </a:r>
            <a:endParaRPr lang="en-US" dirty="0"/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  <a:p>
            <a:pPr marL="0" indent="0">
              <a:lnSpc>
                <a:spcPct val="114999"/>
              </a:lnSpc>
              <a:buNone/>
            </a:pPr>
            <a:r>
              <a:rPr lang="en" dirty="0"/>
              <a:t>We also make a </a:t>
            </a:r>
            <a:r>
              <a:rPr lang="en" b="1" dirty="0"/>
              <a:t>hypothesis: </a:t>
            </a:r>
            <a:r>
              <a:rPr lang="en" dirty="0"/>
              <a:t>what do we think will happen?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5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100cd6a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100cd6ad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100cd6a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100cd6a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3AE1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C425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720" y="2913045"/>
            <a:ext cx="9145440" cy="18982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/>
            <a:endParaRPr lang="en" sz="1400" dirty="0">
              <a:solidFill>
                <a:schemeClr val="tx1"/>
              </a:solidFill>
              <a:latin typeface="Abadi"/>
            </a:endParaRPr>
          </a:p>
          <a:p>
            <a:pPr marL="0" indent="0"/>
            <a:r>
              <a:rPr lang="en" sz="1400">
                <a:solidFill>
                  <a:schemeClr val="tx1"/>
                </a:solidFill>
                <a:latin typeface="Abadi"/>
              </a:rPr>
              <a:t>Exploring Engineering through</a:t>
            </a:r>
            <a:endParaRPr sz="1400">
              <a:solidFill>
                <a:schemeClr val="tx1"/>
              </a:solidFill>
              <a:latin typeface="Abadi"/>
            </a:endParaRPr>
          </a:p>
          <a:p>
            <a:pPr marL="0" indent="0"/>
            <a:r>
              <a:rPr lang="en" sz="3600" dirty="0">
                <a:solidFill>
                  <a:schemeClr val="tx1"/>
                </a:solidFill>
                <a:latin typeface="Franklin Gothic Demi"/>
              </a:rPr>
              <a:t>Straw Rockets</a:t>
            </a:r>
          </a:p>
          <a:p>
            <a:pPr marL="0" indent="0"/>
            <a:endParaRPr lang="en" sz="1300" dirty="0">
              <a:solidFill>
                <a:schemeClr val="dk1"/>
              </a:solidFill>
              <a:latin typeface="Miriam Fix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" y="58"/>
            <a:ext cx="9140661" cy="283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025" y="4463525"/>
            <a:ext cx="2943952" cy="6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picture containing indoor, gear&#10;&#10;Description automatically generated">
            <a:extLst>
              <a:ext uri="{FF2B5EF4-FFF2-40B4-BE49-F238E27FC236}">
                <a16:creationId xmlns:a16="http://schemas.microsoft.com/office/drawing/2014/main" id="{34B9490A-B02F-4C3E-B063-1F014D611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34"/>
            <a:ext cx="9144000" cy="3170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Presenter’s Name</a:t>
            </a:r>
            <a:endParaRPr lang="en-US">
              <a:latin typeface="Franklin Gothic Dem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Title</a:t>
            </a:r>
            <a:endParaRPr lang="en-US" dirty="0">
              <a:latin typeface="Franklin Gothic Dem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badi"/>
              </a:rPr>
              <a:t>Short bio/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badi"/>
              </a:rPr>
              <a:t>Accomplishments</a:t>
            </a:r>
            <a:endParaRPr>
              <a:latin typeface="Abad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"/>
              </a:rPr>
              <a:t>What is Engineering?</a:t>
            </a:r>
            <a:endParaRPr lang="en-US" sz="3600" dirty="0">
              <a:latin typeface="Franklin Gothic Demi"/>
            </a:endParaRPr>
          </a:p>
        </p:txBody>
      </p:sp>
      <p:pic>
        <p:nvPicPr>
          <p:cNvPr id="2" name="Picture 2" descr="A picture containing sky, outdoor, smoke, rocket&#10;&#10;Description automatically generated">
            <a:extLst>
              <a:ext uri="{FF2B5EF4-FFF2-40B4-BE49-F238E27FC236}">
                <a16:creationId xmlns:a16="http://schemas.microsoft.com/office/drawing/2014/main" id="{BA02CA5B-C749-4910-84BB-3C842F963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316" y="1223433"/>
            <a:ext cx="5685366" cy="37761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65500" y="543062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latin typeface="Franklin Gothic Demi"/>
              </a:rPr>
              <a:t>Mini Straw Rockets</a:t>
            </a: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948718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  <a:latin typeface="Abadi"/>
                <a:ea typeface="Times New Roman"/>
                <a:cs typeface="Times New Roman"/>
                <a:sym typeface="Times New Roman"/>
              </a:rPr>
              <a:t>Your challenge is to </a:t>
            </a:r>
            <a:r>
              <a:rPr lang="en" dirty="0">
                <a:solidFill>
                  <a:schemeClr val="dk1"/>
                </a:solidFill>
                <a:latin typeface="Abadi"/>
                <a:ea typeface="Times New Roman"/>
                <a:sym typeface="Times New Roman"/>
              </a:rPr>
              <a:t>build a miniature straw rocket by testing different designs in order to hit a target using the improved rocket.</a:t>
            </a:r>
            <a:endParaRPr lang="en-US" dirty="0">
              <a:solidFill>
                <a:schemeClr val="dk1"/>
              </a:solidFill>
              <a:latin typeface="Abadi"/>
              <a:ea typeface="Times New Roman"/>
            </a:endParaRPr>
          </a:p>
          <a:p>
            <a:pPr marL="0" indent="0">
              <a:lnSpc>
                <a:spcPct val="114999"/>
              </a:lnSpc>
              <a:buNone/>
            </a:pPr>
            <a:endParaRPr lang="en" dirty="0">
              <a:solidFill>
                <a:schemeClr val="dk1"/>
              </a:solidFill>
              <a:latin typeface="Abadi"/>
              <a:cs typeface="Times New Roman"/>
            </a:endParaRPr>
          </a:p>
        </p:txBody>
      </p:sp>
      <p:pic>
        <p:nvPicPr>
          <p:cNvPr id="2" name="Picture 2" descr="A picture containing green&#10;&#10;Description automatically generated">
            <a:extLst>
              <a:ext uri="{FF2B5EF4-FFF2-40B4-BE49-F238E27FC236}">
                <a16:creationId xmlns:a16="http://schemas.microsoft.com/office/drawing/2014/main" id="{E845450B-B296-4C24-905D-9997FC43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168189"/>
            <a:ext cx="3113616" cy="23522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chemeClr val="tx1"/>
                </a:solidFill>
                <a:latin typeface="Abadi"/>
                <a:ea typeface="Times New Roman"/>
                <a:cs typeface="Times New Roman"/>
              </a:rPr>
              <a:t>Rockets may only be fired in the test zone. Never fire a rocket at another person.</a:t>
            </a:r>
          </a:p>
          <a:p>
            <a:pPr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Don't linger in the test zone – get your rocket, and get out.</a:t>
            </a:r>
          </a:p>
          <a:p>
            <a:pPr indent="0"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None/>
            </a:pPr>
            <a:endParaRPr lang="en" dirty="0">
              <a:solidFill>
                <a:srgbClr val="000000"/>
              </a:solidFill>
              <a:latin typeface="Abadi"/>
              <a:ea typeface="Times New Roman"/>
              <a:cs typeface="Times New Roman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24" y="1478664"/>
            <a:ext cx="3252050" cy="15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"/>
              </a:rPr>
              <a:t>Instructions</a:t>
            </a:r>
            <a:endParaRPr lang="en-US" sz="3600" dirty="0">
              <a:latin typeface="Franklin Gothic Dem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4410521" y="4076129"/>
            <a:ext cx="4808088" cy="1370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Clr>
                <a:schemeClr val="dk1"/>
              </a:buClr>
              <a:buSzPts val="1400"/>
              <a:buNone/>
            </a:pPr>
            <a:r>
              <a:rPr lang="en" dirty="0">
                <a:solidFill>
                  <a:schemeClr val="tx1"/>
                </a:solidFill>
                <a:latin typeface="Abadi"/>
              </a:rPr>
              <a:t>Can you load your rocket in your sling shot like in the picture to the above?</a:t>
            </a:r>
            <a:endParaRPr lang="en" sz="1400" u="sng" dirty="0">
              <a:solidFill>
                <a:schemeClr val="tx1"/>
              </a:solidFill>
              <a:latin typeface="Abadi"/>
            </a:endParaRPr>
          </a:p>
          <a:p>
            <a:pPr indent="0">
              <a:buNone/>
            </a:pPr>
            <a:endParaRPr lang="en-US" sz="1400" dirty="0">
              <a:solidFill>
                <a:schemeClr val="dk1"/>
              </a:solidFill>
              <a:latin typeface="Abadi"/>
            </a:endParaRPr>
          </a:p>
        </p:txBody>
      </p:sp>
      <p:sp>
        <p:nvSpPr>
          <p:cNvPr id="2" name="Google Shape;114;p21">
            <a:extLst>
              <a:ext uri="{FF2B5EF4-FFF2-40B4-BE49-F238E27FC236}">
                <a16:creationId xmlns:a16="http://schemas.microsoft.com/office/drawing/2014/main" id="{9CBC85D3-5EAE-4C54-B362-45AC1944407D}"/>
              </a:ext>
            </a:extLst>
          </p:cNvPr>
          <p:cNvSpPr txBox="1">
            <a:spLocks/>
          </p:cNvSpPr>
          <p:nvPr/>
        </p:nvSpPr>
        <p:spPr>
          <a:xfrm>
            <a:off x="-50729" y="1057285"/>
            <a:ext cx="4808088" cy="151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dk1"/>
              </a:buClr>
              <a:buSzPts val="1400"/>
              <a:buNone/>
            </a:pPr>
            <a:r>
              <a:rPr lang="en" sz="2000" b="1" dirty="0">
                <a:solidFill>
                  <a:schemeClr val="dk1"/>
                </a:solidFill>
                <a:latin typeface="Abadi"/>
              </a:rPr>
              <a:t>Build your rocket according to the instruction handout. </a:t>
            </a:r>
            <a:endParaRPr lang="en" sz="2000" dirty="0">
              <a:solidFill>
                <a:schemeClr val="dk1"/>
              </a:solidFill>
              <a:latin typeface="Abadi"/>
            </a:endParaRPr>
          </a:p>
          <a:p>
            <a:pPr indent="0">
              <a:buFont typeface="Arial"/>
              <a:buNone/>
            </a:pPr>
            <a:endParaRPr lang="en" sz="1400" dirty="0">
              <a:solidFill>
                <a:schemeClr val="dk1"/>
              </a:solidFill>
              <a:latin typeface="Abad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735A7C4-F1BF-4EAE-B6AD-DCA6307B2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17" y="1229110"/>
            <a:ext cx="3103033" cy="2769946"/>
          </a:xfrm>
          <a:prstGeom prst="rect">
            <a:avLst/>
          </a:prstGeom>
        </p:spPr>
      </p:pic>
      <p:pic>
        <p:nvPicPr>
          <p:cNvPr id="4" name="Picture 4" descr="A picture containing indoor, floor, green, stationary&#10;&#10;Description automatically generated">
            <a:extLst>
              <a:ext uri="{FF2B5EF4-FFF2-40B4-BE49-F238E27FC236}">
                <a16:creationId xmlns:a16="http://schemas.microsoft.com/office/drawing/2014/main" id="{9C898B23-2B5C-4FCF-A53E-F55224F8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1954023"/>
            <a:ext cx="4013200" cy="30134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"/>
              </a:rPr>
              <a:t>Instructions</a:t>
            </a:r>
            <a:endParaRPr sz="3600" dirty="0">
              <a:latin typeface="Franklin Gothic Demi"/>
            </a:endParaRPr>
          </a:p>
        </p:txBody>
      </p:sp>
      <p:sp>
        <p:nvSpPr>
          <p:cNvPr id="2" name="Google Shape;114;p21">
            <a:extLst>
              <a:ext uri="{FF2B5EF4-FFF2-40B4-BE49-F238E27FC236}">
                <a16:creationId xmlns:a16="http://schemas.microsoft.com/office/drawing/2014/main" id="{26F6AB02-A608-4D73-A92A-A3C71D12E678}"/>
              </a:ext>
            </a:extLst>
          </p:cNvPr>
          <p:cNvSpPr txBox="1">
            <a:spLocks/>
          </p:cNvSpPr>
          <p:nvPr/>
        </p:nvSpPr>
        <p:spPr>
          <a:xfrm>
            <a:off x="316617" y="1475254"/>
            <a:ext cx="3869072" cy="219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buFont typeface="Arial"/>
              <a:buNone/>
            </a:pPr>
            <a:endParaRPr lang="en-US" sz="1400" u="sng" dirty="0">
              <a:solidFill>
                <a:schemeClr val="dk1"/>
              </a:solidFill>
              <a:latin typeface="Abadi"/>
            </a:endParaRPr>
          </a:p>
          <a:p>
            <a:pPr>
              <a:buClr>
                <a:schemeClr val="dk1"/>
              </a:buClr>
              <a:buSzPts val="1400"/>
            </a:pPr>
            <a:r>
              <a:rPr lang="en" sz="2000" dirty="0">
                <a:solidFill>
                  <a:schemeClr val="dk1"/>
                </a:solidFill>
                <a:latin typeface="Abadi"/>
              </a:rPr>
              <a:t>Choose </a:t>
            </a:r>
            <a:r>
              <a:rPr lang="en" sz="2000" b="1" dirty="0">
                <a:solidFill>
                  <a:schemeClr val="dk1"/>
                </a:solidFill>
                <a:latin typeface="Abadi"/>
              </a:rPr>
              <a:t>one:</a:t>
            </a:r>
            <a:endParaRPr lang="en-US" sz="2000">
              <a:solidFill>
                <a:schemeClr val="dk1"/>
              </a:solidFill>
              <a:latin typeface="Abadi"/>
            </a:endParaRPr>
          </a:p>
          <a:p>
            <a:pPr>
              <a:lnSpc>
                <a:spcPct val="114999"/>
              </a:lnSpc>
              <a:buClr>
                <a:srgbClr val="595959"/>
              </a:buClr>
              <a:buSzPts val="1400"/>
              <a:buAutoNum type="arabicParenR"/>
            </a:pPr>
            <a:r>
              <a:rPr lang="en" sz="2000" dirty="0">
                <a:solidFill>
                  <a:schemeClr val="dk1"/>
                </a:solidFill>
                <a:latin typeface="Abadi"/>
              </a:rPr>
              <a:t>Add large or small paper fins to the rocket.</a:t>
            </a:r>
            <a:endParaRPr lang="en-US" sz="2000">
              <a:solidFill>
                <a:schemeClr val="dk1"/>
              </a:solidFill>
              <a:latin typeface="Abadi"/>
            </a:endParaRPr>
          </a:p>
          <a:p>
            <a:pPr>
              <a:lnSpc>
                <a:spcPct val="114999"/>
              </a:lnSpc>
              <a:buClr>
                <a:srgbClr val="595959"/>
              </a:buClr>
              <a:buSzPts val="1400"/>
              <a:buAutoNum type="arabicParenR"/>
            </a:pPr>
            <a:r>
              <a:rPr lang="en" sz="2000" dirty="0">
                <a:solidFill>
                  <a:schemeClr val="dk1"/>
                </a:solidFill>
                <a:latin typeface="Abadi"/>
              </a:rPr>
              <a:t>Add weight to the front or back of the rocket.</a:t>
            </a:r>
            <a:endParaRPr lang="en-US" sz="2000">
              <a:solidFill>
                <a:schemeClr val="dk1"/>
              </a:solidFill>
              <a:latin typeface="Abadi"/>
            </a:endParaRPr>
          </a:p>
          <a:p>
            <a:pPr indent="-317500">
              <a:lnSpc>
                <a:spcPct val="114999"/>
              </a:lnSpc>
              <a:buClr>
                <a:schemeClr val="dk1"/>
              </a:buClr>
              <a:buSzPts val="1400"/>
            </a:pPr>
            <a:endParaRPr lang="en-US" sz="2000" b="1" u="sng" dirty="0">
              <a:solidFill>
                <a:schemeClr val="dk1"/>
              </a:solidFill>
              <a:latin typeface="Abadi"/>
            </a:endParaRPr>
          </a:p>
          <a:p>
            <a:pPr indent="0"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badi"/>
            </a:endParaRPr>
          </a:p>
          <a:p>
            <a:pPr indent="-317500">
              <a:buClr>
                <a:srgbClr val="000000"/>
              </a:buClr>
              <a:buSzPts val="1400"/>
              <a:buFont typeface="Arial"/>
              <a:buChar char="●"/>
            </a:pPr>
            <a:endParaRPr lang="en-US" sz="1400" dirty="0">
              <a:solidFill>
                <a:schemeClr val="dk1"/>
              </a:solidFill>
              <a:latin typeface="Abadi"/>
            </a:endParaRPr>
          </a:p>
        </p:txBody>
      </p:sp>
      <p:pic>
        <p:nvPicPr>
          <p:cNvPr id="5" name="Picture 2" descr="A picture containing green&#10;&#10;Description automatically generated">
            <a:extLst>
              <a:ext uri="{FF2B5EF4-FFF2-40B4-BE49-F238E27FC236}">
                <a16:creationId xmlns:a16="http://schemas.microsoft.com/office/drawing/2014/main" id="{C1FB3A1F-0F7B-4BF5-96C8-16EF47C5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566" y="1406188"/>
            <a:ext cx="4341282" cy="32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7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265500" y="272828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Discussion</a:t>
            </a:r>
            <a:endParaRPr dirty="0">
              <a:latin typeface="Franklin Gothic Demi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000" dirty="0">
                <a:solidFill>
                  <a:srgbClr val="000000"/>
                </a:solidFill>
                <a:latin typeface="Abadi"/>
              </a:rPr>
              <a:t>What was the hardest part of this project? Why was it hard?</a:t>
            </a:r>
            <a:endParaRPr lang="en-US" sz="2000">
              <a:solidFill>
                <a:srgbClr val="000000"/>
              </a:solidFill>
              <a:latin typeface="Abadi"/>
            </a:endParaRPr>
          </a:p>
          <a:p>
            <a:pPr>
              <a:lnSpc>
                <a:spcPct val="114999"/>
              </a:lnSpc>
              <a:buClr>
                <a:srgbClr val="000000"/>
              </a:buClr>
            </a:pPr>
            <a:r>
              <a:rPr lang="en" sz="2000" dirty="0">
                <a:solidFill>
                  <a:srgbClr val="000000"/>
                </a:solidFill>
                <a:latin typeface="Abadi"/>
              </a:rPr>
              <a:t>Did your rocket fly differently after your modifications?</a:t>
            </a:r>
            <a:endParaRPr lang="en-US" sz="2000" dirty="0">
              <a:solidFill>
                <a:srgbClr val="595959"/>
              </a:solidFill>
              <a:latin typeface="Abadi"/>
            </a:endParaRPr>
          </a:p>
          <a:p>
            <a:pPr lvl="1">
              <a:lnSpc>
                <a:spcPct val="114999"/>
              </a:lnSpc>
              <a:buClr>
                <a:srgbClr val="000000"/>
              </a:buClr>
            </a:pPr>
            <a:r>
              <a:rPr lang="en" sz="1600" dirty="0">
                <a:solidFill>
                  <a:srgbClr val="000000"/>
                </a:solidFill>
                <a:latin typeface="Abadi"/>
              </a:rPr>
              <a:t>Did it fly further? Did it fly straighter?</a:t>
            </a:r>
            <a:endParaRPr lang="en-US" sz="1600" dirty="0">
              <a:latin typeface="Abadi"/>
            </a:endParaRPr>
          </a:p>
          <a:p>
            <a:pPr>
              <a:lnSpc>
                <a:spcPct val="114999"/>
              </a:lnSpc>
              <a:buClr>
                <a:srgbClr val="595959"/>
              </a:buClr>
            </a:pPr>
            <a:r>
              <a:rPr lang="en" sz="2000" dirty="0">
                <a:solidFill>
                  <a:srgbClr val="000000"/>
                </a:solidFill>
                <a:latin typeface="Abadi"/>
              </a:rPr>
              <a:t>Did your results support your hypothesis?</a:t>
            </a:r>
            <a:endParaRPr lang="en" sz="2000">
              <a:latin typeface="Abadi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</a:pPr>
            <a:r>
              <a:rPr lang="en" sz="2000" dirty="0">
                <a:solidFill>
                  <a:srgbClr val="000000"/>
                </a:solidFill>
                <a:latin typeface="Abadi"/>
              </a:rPr>
              <a:t>What did you learn?</a:t>
            </a:r>
          </a:p>
        </p:txBody>
      </p:sp>
      <p:pic>
        <p:nvPicPr>
          <p:cNvPr id="123" name="Google Shape;123;p22" descr="Shape&#10;&#10;Description automatically generated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1298" y="1934498"/>
            <a:ext cx="2865067" cy="229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565775" y="581050"/>
            <a:ext cx="7966500" cy="4006200"/>
          </a:xfrm>
          <a:prstGeom prst="rect">
            <a:avLst/>
          </a:prstGeom>
          <a:solidFill>
            <a:srgbClr val="00583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C42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Questions?</a:t>
            </a:r>
            <a:endParaRPr sz="6000" b="1">
              <a:solidFill>
                <a:srgbClr val="FFC42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CF2FAB5DBF44DA86302094257C49B" ma:contentTypeVersion="31" ma:contentTypeDescription="Create a new document." ma:contentTypeScope="" ma:versionID="ad225eee8d151241e850172758f237a7">
  <xsd:schema xmlns:xsd="http://www.w3.org/2001/XMLSchema" xmlns:xs="http://www.w3.org/2001/XMLSchema" xmlns:p="http://schemas.microsoft.com/office/2006/metadata/properties" xmlns:ns1="http://schemas.microsoft.com/sharepoint/v3" xmlns:ns2="4875368b-44b2-4aba-bff5-6546d876b307" xmlns:ns3="aeec3179-62db-417d-a8bd-224f9bcc02ca" targetNamespace="http://schemas.microsoft.com/office/2006/metadata/properties" ma:root="true" ma:fieldsID="43022a5611ad955fd1b6686fef05f78e" ns1:_="" ns2:_="" ns3:_="">
    <xsd:import namespace="http://schemas.microsoft.com/sharepoint/v3"/>
    <xsd:import namespace="4875368b-44b2-4aba-bff5-6546d876b307"/>
    <xsd:import namespace="aeec3179-62db-417d-a8bd-224f9bcc02ca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2:Notes" minOccurs="0"/>
                <xsd:element ref="ns2:Department" minOccurs="0"/>
                <xsd:element ref="ns2:Affiliation" minOccurs="0"/>
                <xsd:element ref="ns2:Department_Academic" minOccurs="0"/>
                <xsd:element ref="ns2:MediaServiceMetadata" minOccurs="0"/>
                <xsd:element ref="ns2:MediaServiceFastMetadata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AcademicYear" minOccurs="0"/>
                <xsd:element ref="ns2:Department0" minOccurs="0"/>
                <xsd:element ref="ns2:Us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Discipl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5368b-44b2-4aba-bff5-6546d876b307" elementFormDefault="qualified">
    <xsd:import namespace="http://schemas.microsoft.com/office/2006/documentManagement/types"/>
    <xsd:import namespace="http://schemas.microsoft.com/office/infopath/2007/PartnerControls"/>
    <xsd:element name="Notes" ma:index="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epartment" ma:index="4" nillable="true" ma:displayName="Program" ma:format="Dropdown" ma:indexed="true" ma:internalName="Department">
      <xsd:simpleType>
        <xsd:restriction base="dms:Choice">
          <xsd:enumeration value="CE-BS"/>
          <xsd:enumeration value="CSE-BS"/>
          <xsd:enumeration value="EE-BS"/>
          <xsd:enumeration value="GEO-AAS"/>
          <xsd:enumeration value="ME-BS"/>
          <xsd:enumeration value="CS-BA"/>
          <xsd:enumeration value="CS-BS"/>
          <xsd:enumeration value="GEO-BS (Developer)"/>
          <xsd:enumeration value="GEO-BS (GIS)"/>
          <xsd:enumeration value="GEO-BS (Surveying)"/>
          <xsd:enumeration value="GEO-MINOR (GIS)"/>
        </xsd:restriction>
      </xsd:simpleType>
    </xsd:element>
    <xsd:element name="Affiliation" ma:index="5" nillable="true" ma:displayName="Affiliation" ma:default="Student" ma:format="Dropdown" ma:internalName="Affiliation">
      <xsd:simpleType>
        <xsd:restriction base="dms:Choice">
          <xsd:enumeration value="Faculty"/>
          <xsd:enumeration value="Student"/>
          <xsd:enumeration value="Staff"/>
          <xsd:enumeration value="Community"/>
        </xsd:restriction>
      </xsd:simpleType>
    </xsd:element>
    <xsd:element name="Department_Academic" ma:index="6" nillable="true" ma:displayName="Department (Academic)" ma:format="Dropdown" ma:internalName="Department_Acade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"/>
                    <xsd:enumeration value="CSCE"/>
                    <xsd:enumeration value="EE"/>
                    <xsd:enumeration value="GEO"/>
                    <xsd:enumeration value="ME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cademicYear" ma:index="26" nillable="true" ma:displayName="Academic Year" ma:format="Dropdown" ma:internalName="AcademicYear">
      <xsd:simpleType>
        <xsd:restriction base="dms:Choice">
          <xsd:enumeration value="2020-2021"/>
          <xsd:enumeration value="2019-2020"/>
          <xsd:enumeration value="2018-2019"/>
          <xsd:enumeration value="2017-2018"/>
          <xsd:enumeration value="2016-2017"/>
          <xsd:enumeration value="2015-2016"/>
          <xsd:enumeration value="2014-2015"/>
          <xsd:enumeration value="2013-2014"/>
          <xsd:enumeration value="2012-2013"/>
          <xsd:enumeration value="2011-2012"/>
          <xsd:enumeration value="2010-2011"/>
        </xsd:restriction>
      </xsd:simpleType>
    </xsd:element>
    <xsd:element name="Department0" ma:index="27" nillable="true" ma:displayName="Department" ma:format="Dropdown" ma:internalName="Department0">
      <xsd:simpleType>
        <xsd:restriction base="dms:Choice">
          <xsd:enumeration value="CE"/>
          <xsd:enumeration value="CSE"/>
          <xsd:enumeration value="EE"/>
          <xsd:enumeration value="GEO"/>
          <xsd:enumeration value="ME"/>
          <xsd:enumeration value="CoEng"/>
          <xsd:enumeration value="PM"/>
          <xsd:enumeration value="UAA"/>
          <xsd:enumeration value="N/A"/>
        </xsd:restriction>
      </xsd:simpleType>
    </xsd:element>
    <xsd:element name="Use" ma:index="28" nillable="true" ma:displayName="Use" ma:format="Dropdown" ma:internalName="Use">
      <xsd:simpleType>
        <xsd:restriction base="dms:Choice">
          <xsd:enumeration value="ProDev Seminar"/>
          <xsd:enumeration value="Student Spotlight"/>
          <xsd:enumeration value="FRC Robotics"/>
          <xsd:enumeration value="SEA"/>
          <xsd:enumeration value="Graduation Celebration"/>
          <xsd:enumeration value="Web/Social Media"/>
          <xsd:enumeration value="Video"/>
          <xsd:enumeration value="STEM Talks"/>
          <xsd:enumeration value="General Use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8e39b9f-e49d-4856-a37c-03cf9060f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iscipline" ma:index="35" nillable="true" ma:displayName="Discipline" ma:format="Dropdown" ma:internalName="Disciplin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E"/>
                        <xsd:enumeration value="ME"/>
                        <xsd:enumeration value="E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c3179-62db-417d-a8bd-224f9bcc02c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42b9fbf2-cb8c-476e-80b3-5c7565a22008}" ma:internalName="TaxCatchAll" ma:showField="CatchAllData" ma:web="aeec3179-62db-417d-a8bd-224f9bcc02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cademicYear xmlns="4875368b-44b2-4aba-bff5-6546d876b307" xsi:nil="true"/>
    <Department0 xmlns="4875368b-44b2-4aba-bff5-6546d876b307" xsi:nil="true"/>
    <Department_Academic xmlns="4875368b-44b2-4aba-bff5-6546d876b307" xsi:nil="true"/>
    <_ip_UnifiedCompliancePolicyProperties xmlns="http://schemas.microsoft.com/sharepoint/v3" xsi:nil="true"/>
    <Use xmlns="4875368b-44b2-4aba-bff5-6546d876b307" xsi:nil="true"/>
    <Notes xmlns="4875368b-44b2-4aba-bff5-6546d876b307" xsi:nil="true"/>
    <Affiliation xmlns="4875368b-44b2-4aba-bff5-6546d876b307">Student</Affiliation>
    <Department xmlns="4875368b-44b2-4aba-bff5-6546d876b307" xsi:nil="true"/>
    <lcf76f155ced4ddcb4097134ff3c332f xmlns="4875368b-44b2-4aba-bff5-6546d876b307">
      <Terms xmlns="http://schemas.microsoft.com/office/infopath/2007/PartnerControls"/>
    </lcf76f155ced4ddcb4097134ff3c332f>
    <TaxCatchAll xmlns="aeec3179-62db-417d-a8bd-224f9bcc02ca" xsi:nil="true"/>
    <Discipline xmlns="4875368b-44b2-4aba-bff5-6546d876b307" xsi:nil="true"/>
  </documentManagement>
</p:properties>
</file>

<file path=customXml/itemProps1.xml><?xml version="1.0" encoding="utf-8"?>
<ds:datastoreItem xmlns:ds="http://schemas.openxmlformats.org/officeDocument/2006/customXml" ds:itemID="{9FC5B516-BC9E-4B8E-A2F6-02FA243147C1}"/>
</file>

<file path=customXml/itemProps2.xml><?xml version="1.0" encoding="utf-8"?>
<ds:datastoreItem xmlns:ds="http://schemas.openxmlformats.org/officeDocument/2006/customXml" ds:itemID="{40B40ED1-D5C8-40E6-A331-80D584E6C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9E49C-2B6E-42FD-9592-ABC64097EAB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875368b-44b2-4aba-bff5-6546d876b3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On-screen Show (16:9)</PresentationFormat>
  <Paragraphs>68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PowerPoint Presentation</vt:lpstr>
      <vt:lpstr>Presenter’s Name</vt:lpstr>
      <vt:lpstr>What is Engineering?</vt:lpstr>
      <vt:lpstr>Mini Straw Rockets</vt:lpstr>
      <vt:lpstr>PowerPoint Presentation</vt:lpstr>
      <vt:lpstr>Instructions</vt:lpstr>
      <vt:lpstr>Instructions</vt:lpstr>
      <vt:lpstr>Discussion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Victoria Nechodomu</cp:lastModifiedBy>
  <cp:revision>386</cp:revision>
  <dcterms:modified xsi:type="dcterms:W3CDTF">2022-03-23T22:03:11Z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0x010100E21CF2FAB5DBF44DA86302094257C49B</vt:lpwstr>
  </property>
</Properties>
</file>