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14"/>
  </p:notesMasterIdLst>
  <p:sldIdLst>
    <p:sldId id="256" r:id="rId5"/>
    <p:sldId id="257" r:id="rId6"/>
    <p:sldId id="258" r:id="rId7"/>
    <p:sldId id="261" r:id="rId8"/>
    <p:sldId id="262" r:id="rId9"/>
    <p:sldId id="264" r:id="rId10"/>
    <p:sldId id="268" r:id="rId11"/>
    <p:sldId id="265" r:id="rId12"/>
    <p:sldId id="266" r:id="rId13"/>
  </p:sldIdLst>
  <p:sldSz cx="9144000" cy="5143500" type="screen16x9"/>
  <p:notesSz cx="6858000" cy="9144000"/>
  <p:embeddedFontLst>
    <p:embeddedFont>
      <p:font typeface="Abadi" panose="020B0604020104020204" pitchFamily="34" charset="0"/>
      <p:regular r:id="rId15"/>
    </p:embeddedFont>
    <p:embeddedFont>
      <p:font typeface="Franklin Gothic Demi" panose="020B0703020102020204" pitchFamily="34" charset="0"/>
      <p:regular r:id="rId16"/>
      <p:italic r:id="rId17"/>
    </p:embeddedFont>
    <p:embeddedFont>
      <p:font typeface="Miriam Fixed" panose="020B0509050101010101" pitchFamily="49" charset="-79"/>
      <p:regular r:id="rId18"/>
    </p:embeddedFont>
    <p:embeddedFont>
      <p:font typeface="Roboto Condensed" panose="02000000000000000000" pitchFamily="2"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AE1B"/>
    <a:srgbClr val="DEA8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F08A8C-3758-CE16-A0B6-95C3920761C9}" v="422" dt="2022-02-17T00:20:49.708"/>
    <p1510:client id="{3E65ACEF-987F-9A4A-9AAB-359C17ABB56F}" v="53" dt="2022-03-03T02:21:49.042"/>
    <p1510:client id="{627466E4-8EAA-BAB8-2A3B-902D56CE31E2}" v="169" dt="2022-02-17T00:35:17.435"/>
    <p1510:client id="{9565C837-4772-A601-E7B4-58512FEDBF3E}" v="495" dt="2022-03-03T00:47:51.1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den Boyer" userId="S::cjboyer@alaska.edu::a9a03a1a-4dbd-4e1a-879a-fd91cb2bd812" providerId="AD" clId="Web-{3E65ACEF-987F-9A4A-9AAB-359C17ABB56F}"/>
    <pc:docChg chg="modSld">
      <pc:chgData name="Caden Boyer" userId="S::cjboyer@alaska.edu::a9a03a1a-4dbd-4e1a-879a-fd91cb2bd812" providerId="AD" clId="Web-{3E65ACEF-987F-9A4A-9AAB-359C17ABB56F}" dt="2022-03-03T02:22:12.730" v="263"/>
      <pc:docMkLst>
        <pc:docMk/>
      </pc:docMkLst>
      <pc:sldChg chg="addSp delSp modSp modNotes">
        <pc:chgData name="Caden Boyer" userId="S::cjboyer@alaska.edu::a9a03a1a-4dbd-4e1a-879a-fd91cb2bd812" providerId="AD" clId="Web-{3E65ACEF-987F-9A4A-9AAB-359C17ABB56F}" dt="2022-03-03T02:22:12.730" v="263"/>
        <pc:sldMkLst>
          <pc:docMk/>
          <pc:sldMk cId="0" sldId="258"/>
        </pc:sldMkLst>
        <pc:spChg chg="add mod">
          <ac:chgData name="Caden Boyer" userId="S::cjboyer@alaska.edu::a9a03a1a-4dbd-4e1a-879a-fd91cb2bd812" providerId="AD" clId="Web-{3E65ACEF-987F-9A4A-9AAB-359C17ABB56F}" dt="2022-03-03T02:18:25.806" v="39" actId="1076"/>
          <ac:spMkLst>
            <pc:docMk/>
            <pc:sldMk cId="0" sldId="258"/>
            <ac:spMk id="4" creationId="{22A9B395-2C74-47A7-B443-4B61C48225AD}"/>
          </ac:spMkLst>
        </pc:spChg>
        <pc:spChg chg="add del mod">
          <ac:chgData name="Caden Boyer" userId="S::cjboyer@alaska.edu::a9a03a1a-4dbd-4e1a-879a-fd91cb2bd812" providerId="AD" clId="Web-{3E65ACEF-987F-9A4A-9AAB-359C17ABB56F}" dt="2022-03-03T02:19:46.369" v="44"/>
          <ac:spMkLst>
            <pc:docMk/>
            <pc:sldMk cId="0" sldId="258"/>
            <ac:spMk id="5" creationId="{A07EDD50-587E-4E87-9491-BD82E67797A9}"/>
          </ac:spMkLst>
        </pc:spChg>
        <pc:spChg chg="add mod">
          <ac:chgData name="Caden Boyer" userId="S::cjboyer@alaska.edu::a9a03a1a-4dbd-4e1a-879a-fd91cb2bd812" providerId="AD" clId="Web-{3E65ACEF-987F-9A4A-9AAB-359C17ABB56F}" dt="2022-03-03T02:18:30.900" v="42" actId="20577"/>
          <ac:spMkLst>
            <pc:docMk/>
            <pc:sldMk cId="0" sldId="258"/>
            <ac:spMk id="9" creationId="{24A42A63-3079-4712-B12D-14DCA4419DAD}"/>
          </ac:spMkLst>
        </pc:spChg>
        <pc:picChg chg="add mod">
          <ac:chgData name="Caden Boyer" userId="S::cjboyer@alaska.edu::a9a03a1a-4dbd-4e1a-879a-fd91cb2bd812" providerId="AD" clId="Web-{3E65ACEF-987F-9A4A-9AAB-359C17ABB56F}" dt="2022-03-03T02:16:46.243" v="8" actId="1076"/>
          <ac:picMkLst>
            <pc:docMk/>
            <pc:sldMk cId="0" sldId="258"/>
            <ac:picMk id="2" creationId="{3A8A0E96-1D8B-4E66-8692-63EDBA43828B}"/>
          </ac:picMkLst>
        </pc:picChg>
        <pc:picChg chg="add del mod">
          <ac:chgData name="Caden Boyer" userId="S::cjboyer@alaska.edu::a9a03a1a-4dbd-4e1a-879a-fd91cb2bd812" providerId="AD" clId="Web-{3E65ACEF-987F-9A4A-9AAB-359C17ABB56F}" dt="2022-03-03T02:16:37.961" v="3"/>
          <ac:picMkLst>
            <pc:docMk/>
            <pc:sldMk cId="0" sldId="258"/>
            <ac:picMk id="3" creationId="{493C2F7B-4E3B-4DCC-805A-5641E3579350}"/>
          </ac:picMkLst>
        </pc:picChg>
        <pc:picChg chg="mod">
          <ac:chgData name="Caden Boyer" userId="S::cjboyer@alaska.edu::a9a03a1a-4dbd-4e1a-879a-fd91cb2bd812" providerId="AD" clId="Web-{3E65ACEF-987F-9A4A-9AAB-359C17ABB56F}" dt="2022-03-03T02:16:53.071" v="11" actId="1076"/>
          <ac:picMkLst>
            <pc:docMk/>
            <pc:sldMk cId="0" sldId="258"/>
            <ac:picMk id="6" creationId="{6825CBDA-3157-45AB-B482-46F33C39E60A}"/>
          </ac:picMkLst>
        </pc:picChg>
      </pc:sldChg>
    </pc:docChg>
  </pc:docChgLst>
  <pc:docChgLst>
    <pc:chgData name="Caden Boyer" userId="S::cjboyer@alaska.edu::a9a03a1a-4dbd-4e1a-879a-fd91cb2bd812" providerId="AD" clId="Web-{9565C837-4772-A601-E7B4-58512FEDBF3E}"/>
    <pc:docChg chg="delSld modSld">
      <pc:chgData name="Caden Boyer" userId="S::cjboyer@alaska.edu::a9a03a1a-4dbd-4e1a-879a-fd91cb2bd812" providerId="AD" clId="Web-{9565C837-4772-A601-E7B4-58512FEDBF3E}" dt="2022-03-03T00:49:17.588" v="486"/>
      <pc:docMkLst>
        <pc:docMk/>
      </pc:docMkLst>
      <pc:sldChg chg="addSp modSp">
        <pc:chgData name="Caden Boyer" userId="S::cjboyer@alaska.edu::a9a03a1a-4dbd-4e1a-879a-fd91cb2bd812" providerId="AD" clId="Web-{9565C837-4772-A601-E7B4-58512FEDBF3E}" dt="2022-03-03T00:00:06.002" v="25" actId="1076"/>
        <pc:sldMkLst>
          <pc:docMk/>
          <pc:sldMk cId="0" sldId="256"/>
        </pc:sldMkLst>
        <pc:spChg chg="mod">
          <ac:chgData name="Caden Boyer" userId="S::cjboyer@alaska.edu::a9a03a1a-4dbd-4e1a-879a-fd91cb2bd812" providerId="AD" clId="Web-{9565C837-4772-A601-E7B4-58512FEDBF3E}" dt="2022-03-03T00:00:06.002" v="25" actId="1076"/>
          <ac:spMkLst>
            <pc:docMk/>
            <pc:sldMk cId="0" sldId="256"/>
            <ac:spMk id="55" creationId="{00000000-0000-0000-0000-000000000000}"/>
          </ac:spMkLst>
        </pc:spChg>
        <pc:picChg chg="add mod">
          <ac:chgData name="Caden Boyer" userId="S::cjboyer@alaska.edu::a9a03a1a-4dbd-4e1a-879a-fd91cb2bd812" providerId="AD" clId="Web-{9565C837-4772-A601-E7B4-58512FEDBF3E}" dt="2022-03-02T23:58:41.018" v="1" actId="1076"/>
          <ac:picMkLst>
            <pc:docMk/>
            <pc:sldMk cId="0" sldId="256"/>
            <ac:picMk id="6" creationId="{44C85AC5-59C0-4F9B-8A0B-B183632047CC}"/>
          </ac:picMkLst>
        </pc:picChg>
      </pc:sldChg>
      <pc:sldChg chg="addSp delSp modSp modNotes">
        <pc:chgData name="Caden Boyer" userId="S::cjboyer@alaska.edu::a9a03a1a-4dbd-4e1a-879a-fd91cb2bd812" providerId="AD" clId="Web-{9565C837-4772-A601-E7B4-58512FEDBF3E}" dt="2022-03-03T00:49:17.588" v="486"/>
        <pc:sldMkLst>
          <pc:docMk/>
          <pc:sldMk cId="0" sldId="258"/>
        </pc:sldMkLst>
        <pc:spChg chg="add del mod">
          <ac:chgData name="Caden Boyer" userId="S::cjboyer@alaska.edu::a9a03a1a-4dbd-4e1a-879a-fd91cb2bd812" providerId="AD" clId="Web-{9565C837-4772-A601-E7B4-58512FEDBF3E}" dt="2022-03-03T00:47:16.073" v="483"/>
          <ac:spMkLst>
            <pc:docMk/>
            <pc:sldMk cId="0" sldId="258"/>
            <ac:spMk id="3" creationId="{46ECECC8-8838-4A80-9491-5A5FE279B3BB}"/>
          </ac:spMkLst>
        </pc:spChg>
        <pc:spChg chg="mod">
          <ac:chgData name="Caden Boyer" userId="S::cjboyer@alaska.edu::a9a03a1a-4dbd-4e1a-879a-fd91cb2bd812" providerId="AD" clId="Web-{9565C837-4772-A601-E7B4-58512FEDBF3E}" dt="2022-03-03T00:13:39.656" v="41" actId="20577"/>
          <ac:spMkLst>
            <pc:docMk/>
            <pc:sldMk cId="0" sldId="258"/>
            <ac:spMk id="69" creationId="{00000000-0000-0000-0000-000000000000}"/>
          </ac:spMkLst>
        </pc:spChg>
        <pc:spChg chg="del">
          <ac:chgData name="Caden Boyer" userId="S::cjboyer@alaska.edu::a9a03a1a-4dbd-4e1a-879a-fd91cb2bd812" providerId="AD" clId="Web-{9565C837-4772-A601-E7B4-58512FEDBF3E}" dt="2022-03-03T00:47:13.604" v="482"/>
          <ac:spMkLst>
            <pc:docMk/>
            <pc:sldMk cId="0" sldId="258"/>
            <ac:spMk id="70" creationId="{00000000-0000-0000-0000-000000000000}"/>
          </ac:spMkLst>
        </pc:spChg>
        <pc:picChg chg="add mod">
          <ac:chgData name="Caden Boyer" userId="S::cjboyer@alaska.edu::a9a03a1a-4dbd-4e1a-879a-fd91cb2bd812" providerId="AD" clId="Web-{9565C837-4772-A601-E7B4-58512FEDBF3E}" dt="2022-03-03T00:47:51.135" v="485" actId="1076"/>
          <ac:picMkLst>
            <pc:docMk/>
            <pc:sldMk cId="0" sldId="258"/>
            <ac:picMk id="6" creationId="{6825CBDA-3157-45AB-B482-46F33C39E60A}"/>
          </ac:picMkLst>
        </pc:picChg>
      </pc:sldChg>
      <pc:sldChg chg="del">
        <pc:chgData name="Caden Boyer" userId="S::cjboyer@alaska.edu::a9a03a1a-4dbd-4e1a-879a-fd91cb2bd812" providerId="AD" clId="Web-{9565C837-4772-A601-E7B4-58512FEDBF3E}" dt="2022-03-03T00:13:41.625" v="42"/>
        <pc:sldMkLst>
          <pc:docMk/>
          <pc:sldMk cId="0" sldId="260"/>
        </pc:sldMkLst>
      </pc:sldChg>
      <pc:sldChg chg="modSp">
        <pc:chgData name="Caden Boyer" userId="S::cjboyer@alaska.edu::a9a03a1a-4dbd-4e1a-879a-fd91cb2bd812" providerId="AD" clId="Web-{9565C837-4772-A601-E7B4-58512FEDBF3E}" dt="2022-03-03T00:14:24.187" v="54" actId="20577"/>
        <pc:sldMkLst>
          <pc:docMk/>
          <pc:sldMk cId="0" sldId="261"/>
        </pc:sldMkLst>
        <pc:spChg chg="mod">
          <ac:chgData name="Caden Boyer" userId="S::cjboyer@alaska.edu::a9a03a1a-4dbd-4e1a-879a-fd91cb2bd812" providerId="AD" clId="Web-{9565C837-4772-A601-E7B4-58512FEDBF3E}" dt="2022-03-03T00:13:50.359" v="47" actId="20577"/>
          <ac:spMkLst>
            <pc:docMk/>
            <pc:sldMk cId="0" sldId="261"/>
            <ac:spMk id="92" creationId="{00000000-0000-0000-0000-000000000000}"/>
          </ac:spMkLst>
        </pc:spChg>
        <pc:spChg chg="mod">
          <ac:chgData name="Caden Boyer" userId="S::cjboyer@alaska.edu::a9a03a1a-4dbd-4e1a-879a-fd91cb2bd812" providerId="AD" clId="Web-{9565C837-4772-A601-E7B4-58512FEDBF3E}" dt="2022-03-03T00:14:24.187" v="54" actId="20577"/>
          <ac:spMkLst>
            <pc:docMk/>
            <pc:sldMk cId="0" sldId="261"/>
            <ac:spMk id="93" creationId="{00000000-0000-0000-0000-000000000000}"/>
          </ac:spMkLst>
        </pc:spChg>
      </pc:sldChg>
      <pc:sldChg chg="modSp">
        <pc:chgData name="Caden Boyer" userId="S::cjboyer@alaska.edu::a9a03a1a-4dbd-4e1a-879a-fd91cb2bd812" providerId="AD" clId="Web-{9565C837-4772-A601-E7B4-58512FEDBF3E}" dt="2022-03-03T00:29:12.559" v="135" actId="20577"/>
        <pc:sldMkLst>
          <pc:docMk/>
          <pc:sldMk cId="0" sldId="262"/>
        </pc:sldMkLst>
        <pc:spChg chg="mod">
          <ac:chgData name="Caden Boyer" userId="S::cjboyer@alaska.edu::a9a03a1a-4dbd-4e1a-879a-fd91cb2bd812" providerId="AD" clId="Web-{9565C837-4772-A601-E7B4-58512FEDBF3E}" dt="2022-03-03T00:29:12.559" v="135" actId="20577"/>
          <ac:spMkLst>
            <pc:docMk/>
            <pc:sldMk cId="0" sldId="262"/>
            <ac:spMk id="100" creationId="{00000000-0000-0000-0000-000000000000}"/>
          </ac:spMkLst>
        </pc:spChg>
      </pc:sldChg>
      <pc:sldChg chg="del">
        <pc:chgData name="Caden Boyer" userId="S::cjboyer@alaska.edu::a9a03a1a-4dbd-4e1a-879a-fd91cb2bd812" providerId="AD" clId="Web-{9565C837-4772-A601-E7B4-58512FEDBF3E}" dt="2022-03-03T00:15:09.655" v="55"/>
        <pc:sldMkLst>
          <pc:docMk/>
          <pc:sldMk cId="0" sldId="263"/>
        </pc:sldMkLst>
      </pc:sldChg>
      <pc:sldChg chg="addSp delSp modSp">
        <pc:chgData name="Caden Boyer" userId="S::cjboyer@alaska.edu::a9a03a1a-4dbd-4e1a-879a-fd91cb2bd812" providerId="AD" clId="Web-{9565C837-4772-A601-E7B4-58512FEDBF3E}" dt="2022-03-03T00:38:00.746" v="237" actId="1076"/>
        <pc:sldMkLst>
          <pc:docMk/>
          <pc:sldMk cId="0" sldId="264"/>
        </pc:sldMkLst>
        <pc:spChg chg="mod">
          <ac:chgData name="Caden Boyer" userId="S::cjboyer@alaska.edu::a9a03a1a-4dbd-4e1a-879a-fd91cb2bd812" providerId="AD" clId="Web-{9565C837-4772-A601-E7B4-58512FEDBF3E}" dt="2022-03-03T00:36:21.371" v="186" actId="1076"/>
          <ac:spMkLst>
            <pc:docMk/>
            <pc:sldMk cId="0" sldId="264"/>
            <ac:spMk id="2" creationId="{9CBC85D3-5EAE-4C54-B362-45AC1944407D}"/>
          </ac:spMkLst>
        </pc:spChg>
        <pc:spChg chg="add del mod">
          <ac:chgData name="Caden Boyer" userId="S::cjboyer@alaska.edu::a9a03a1a-4dbd-4e1a-879a-fd91cb2bd812" providerId="AD" clId="Web-{9565C837-4772-A601-E7B4-58512FEDBF3E}" dt="2022-03-03T00:36:16.840" v="185"/>
          <ac:spMkLst>
            <pc:docMk/>
            <pc:sldMk cId="0" sldId="264"/>
            <ac:spMk id="4" creationId="{A29EDE66-F70D-41C1-A134-911583C72437}"/>
          </ac:spMkLst>
        </pc:spChg>
        <pc:spChg chg="del">
          <ac:chgData name="Caden Boyer" userId="S::cjboyer@alaska.edu::a9a03a1a-4dbd-4e1a-879a-fd91cb2bd812" providerId="AD" clId="Web-{9565C837-4772-A601-E7B4-58512FEDBF3E}" dt="2022-03-03T00:36:11.043" v="184"/>
          <ac:spMkLst>
            <pc:docMk/>
            <pc:sldMk cId="0" sldId="264"/>
            <ac:spMk id="114" creationId="{00000000-0000-0000-0000-000000000000}"/>
          </ac:spMkLst>
        </pc:spChg>
        <pc:picChg chg="del">
          <ac:chgData name="Caden Boyer" userId="S::cjboyer@alaska.edu::a9a03a1a-4dbd-4e1a-879a-fd91cb2bd812" providerId="AD" clId="Web-{9565C837-4772-A601-E7B4-58512FEDBF3E}" dt="2022-03-03T00:29:19.419" v="136"/>
          <ac:picMkLst>
            <pc:docMk/>
            <pc:sldMk cId="0" sldId="264"/>
            <ac:picMk id="6" creationId="{56FF8E98-C78A-5C4E-8CCD-0F5D02433169}"/>
          </ac:picMkLst>
        </pc:picChg>
        <pc:picChg chg="add mod">
          <ac:chgData name="Caden Boyer" userId="S::cjboyer@alaska.edu::a9a03a1a-4dbd-4e1a-879a-fd91cb2bd812" providerId="AD" clId="Web-{9565C837-4772-A601-E7B4-58512FEDBF3E}" dt="2022-03-03T00:37:43.199" v="231" actId="1076"/>
          <ac:picMkLst>
            <pc:docMk/>
            <pc:sldMk cId="0" sldId="264"/>
            <ac:picMk id="7" creationId="{37B56CDC-C2CA-45E4-B2C8-E6C8A6D2D7CF}"/>
          </ac:picMkLst>
        </pc:picChg>
        <pc:picChg chg="add mod">
          <ac:chgData name="Caden Boyer" userId="S::cjboyer@alaska.edu::a9a03a1a-4dbd-4e1a-879a-fd91cb2bd812" providerId="AD" clId="Web-{9565C837-4772-A601-E7B4-58512FEDBF3E}" dt="2022-03-03T00:37:50.371" v="234" actId="1076"/>
          <ac:picMkLst>
            <pc:docMk/>
            <pc:sldMk cId="0" sldId="264"/>
            <ac:picMk id="8" creationId="{E1C7D2B0-C7C8-4404-828D-B0C697CD59E8}"/>
          </ac:picMkLst>
        </pc:picChg>
        <pc:picChg chg="add mod">
          <ac:chgData name="Caden Boyer" userId="S::cjboyer@alaska.edu::a9a03a1a-4dbd-4e1a-879a-fd91cb2bd812" providerId="AD" clId="Web-{9565C837-4772-A601-E7B4-58512FEDBF3E}" dt="2022-03-03T00:37:44.980" v="232" actId="1076"/>
          <ac:picMkLst>
            <pc:docMk/>
            <pc:sldMk cId="0" sldId="264"/>
            <ac:picMk id="9" creationId="{51A23ED4-9338-4AB9-94B9-CA50F957C2CA}"/>
          </ac:picMkLst>
        </pc:picChg>
        <pc:picChg chg="add mod">
          <ac:chgData name="Caden Boyer" userId="S::cjboyer@alaska.edu::a9a03a1a-4dbd-4e1a-879a-fd91cb2bd812" providerId="AD" clId="Web-{9565C837-4772-A601-E7B4-58512FEDBF3E}" dt="2022-03-03T00:37:54.840" v="235" actId="14100"/>
          <ac:picMkLst>
            <pc:docMk/>
            <pc:sldMk cId="0" sldId="264"/>
            <ac:picMk id="10" creationId="{B4B9258E-AF3C-4766-A08B-885EF7865318}"/>
          </ac:picMkLst>
        </pc:picChg>
        <pc:picChg chg="add mod">
          <ac:chgData name="Caden Boyer" userId="S::cjboyer@alaska.edu::a9a03a1a-4dbd-4e1a-879a-fd91cb2bd812" providerId="AD" clId="Web-{9565C837-4772-A601-E7B4-58512FEDBF3E}" dt="2022-03-03T00:38:00.746" v="237" actId="1076"/>
          <ac:picMkLst>
            <pc:docMk/>
            <pc:sldMk cId="0" sldId="264"/>
            <ac:picMk id="11" creationId="{A2A86EFD-716B-4F2C-AB50-4B123A530DC6}"/>
          </ac:picMkLst>
        </pc:picChg>
        <pc:picChg chg="add mod">
          <ac:chgData name="Caden Boyer" userId="S::cjboyer@alaska.edu::a9a03a1a-4dbd-4e1a-879a-fd91cb2bd812" providerId="AD" clId="Web-{9565C837-4772-A601-E7B4-58512FEDBF3E}" dt="2022-03-03T00:37:48.074" v="233" actId="1076"/>
          <ac:picMkLst>
            <pc:docMk/>
            <pc:sldMk cId="0" sldId="264"/>
            <ac:picMk id="12" creationId="{BD3FF2E9-2BB1-43D1-824D-5F1A60E9AD2B}"/>
          </ac:picMkLst>
        </pc:picChg>
        <pc:picChg chg="del">
          <ac:chgData name="Caden Boyer" userId="S::cjboyer@alaska.edu::a9a03a1a-4dbd-4e1a-879a-fd91cb2bd812" providerId="AD" clId="Web-{9565C837-4772-A601-E7B4-58512FEDBF3E}" dt="2022-03-03T00:29:20.637" v="137"/>
          <ac:picMkLst>
            <pc:docMk/>
            <pc:sldMk cId="0" sldId="264"/>
            <ac:picMk id="115" creationId="{00000000-0000-0000-0000-000000000000}"/>
          </ac:picMkLst>
        </pc:picChg>
      </pc:sldChg>
      <pc:sldChg chg="modSp">
        <pc:chgData name="Caden Boyer" userId="S::cjboyer@alaska.edu::a9a03a1a-4dbd-4e1a-879a-fd91cb2bd812" providerId="AD" clId="Web-{9565C837-4772-A601-E7B4-58512FEDBF3E}" dt="2022-03-03T00:30:21.793" v="157" actId="20577"/>
        <pc:sldMkLst>
          <pc:docMk/>
          <pc:sldMk cId="0" sldId="265"/>
        </pc:sldMkLst>
        <pc:spChg chg="mod">
          <ac:chgData name="Caden Boyer" userId="S::cjboyer@alaska.edu::a9a03a1a-4dbd-4e1a-879a-fd91cb2bd812" providerId="AD" clId="Web-{9565C837-4772-A601-E7B4-58512FEDBF3E}" dt="2022-03-03T00:30:21.793" v="157" actId="20577"/>
          <ac:spMkLst>
            <pc:docMk/>
            <pc:sldMk cId="0" sldId="265"/>
            <ac:spMk id="122" creationId="{00000000-0000-0000-0000-000000000000}"/>
          </ac:spMkLst>
        </pc:spChg>
      </pc:sldChg>
      <pc:sldChg chg="addSp delSp modSp">
        <pc:chgData name="Caden Boyer" userId="S::cjboyer@alaska.edu::a9a03a1a-4dbd-4e1a-879a-fd91cb2bd812" providerId="AD" clId="Web-{9565C837-4772-A601-E7B4-58512FEDBF3E}" dt="2022-03-03T00:46:46.588" v="481" actId="1076"/>
        <pc:sldMkLst>
          <pc:docMk/>
          <pc:sldMk cId="1179674397" sldId="268"/>
        </pc:sldMkLst>
        <pc:spChg chg="mod">
          <ac:chgData name="Caden Boyer" userId="S::cjboyer@alaska.edu::a9a03a1a-4dbd-4e1a-879a-fd91cb2bd812" providerId="AD" clId="Web-{9565C837-4772-A601-E7B4-58512FEDBF3E}" dt="2022-03-03T00:45:19.510" v="458" actId="1076"/>
          <ac:spMkLst>
            <pc:docMk/>
            <pc:sldMk cId="1179674397" sldId="268"/>
            <ac:spMk id="2" creationId="{26F6AB02-A608-4D73-A92A-A3C71D12E678}"/>
          </ac:spMkLst>
        </pc:spChg>
        <pc:spChg chg="mod">
          <ac:chgData name="Caden Boyer" userId="S::cjboyer@alaska.edu::a9a03a1a-4dbd-4e1a-879a-fd91cb2bd812" providerId="AD" clId="Web-{9565C837-4772-A601-E7B4-58512FEDBF3E}" dt="2022-03-03T00:46:12.682" v="469" actId="14100"/>
          <ac:spMkLst>
            <pc:docMk/>
            <pc:sldMk cId="1179674397" sldId="268"/>
            <ac:spMk id="114" creationId="{00000000-0000-0000-0000-000000000000}"/>
          </ac:spMkLst>
        </pc:spChg>
        <pc:picChg chg="del">
          <ac:chgData name="Caden Boyer" userId="S::cjboyer@alaska.edu::a9a03a1a-4dbd-4e1a-879a-fd91cb2bd812" providerId="AD" clId="Web-{9565C837-4772-A601-E7B4-58512FEDBF3E}" dt="2022-03-03T00:29:22.653" v="138"/>
          <ac:picMkLst>
            <pc:docMk/>
            <pc:sldMk cId="1179674397" sldId="268"/>
            <ac:picMk id="6" creationId="{DF915E24-FBF3-BB40-9540-7D0FC1A9B5CE}"/>
          </ac:picMkLst>
        </pc:picChg>
        <pc:picChg chg="add mod">
          <ac:chgData name="Caden Boyer" userId="S::cjboyer@alaska.edu::a9a03a1a-4dbd-4e1a-879a-fd91cb2bd812" providerId="AD" clId="Web-{9565C837-4772-A601-E7B4-58512FEDBF3E}" dt="2022-03-03T00:46:21.745" v="473" actId="1076"/>
          <ac:picMkLst>
            <pc:docMk/>
            <pc:sldMk cId="1179674397" sldId="268"/>
            <ac:picMk id="7" creationId="{EAF6C0F8-C31F-4425-88EA-414277AE3B9E}"/>
          </ac:picMkLst>
        </pc:picChg>
        <pc:picChg chg="add mod">
          <ac:chgData name="Caden Boyer" userId="S::cjboyer@alaska.edu::a9a03a1a-4dbd-4e1a-879a-fd91cb2bd812" providerId="AD" clId="Web-{9565C837-4772-A601-E7B4-58512FEDBF3E}" dt="2022-03-03T00:46:20.338" v="472" actId="1076"/>
          <ac:picMkLst>
            <pc:docMk/>
            <pc:sldMk cId="1179674397" sldId="268"/>
            <ac:picMk id="8" creationId="{4720ECAC-69B2-42D9-BED3-6018F2625BC6}"/>
          </ac:picMkLst>
        </pc:picChg>
        <pc:picChg chg="add mod">
          <ac:chgData name="Caden Boyer" userId="S::cjboyer@alaska.edu::a9a03a1a-4dbd-4e1a-879a-fd91cb2bd812" providerId="AD" clId="Web-{9565C837-4772-A601-E7B4-58512FEDBF3E}" dt="2022-03-03T00:46:44.744" v="480" actId="1076"/>
          <ac:picMkLst>
            <pc:docMk/>
            <pc:sldMk cId="1179674397" sldId="268"/>
            <ac:picMk id="9" creationId="{639F8A57-664B-478A-87B5-74ECE05262D6}"/>
          </ac:picMkLst>
        </pc:picChg>
        <pc:picChg chg="add mod">
          <ac:chgData name="Caden Boyer" userId="S::cjboyer@alaska.edu::a9a03a1a-4dbd-4e1a-879a-fd91cb2bd812" providerId="AD" clId="Web-{9565C837-4772-A601-E7B4-58512FEDBF3E}" dt="2022-03-03T00:46:46.588" v="481" actId="1076"/>
          <ac:picMkLst>
            <pc:docMk/>
            <pc:sldMk cId="1179674397" sldId="268"/>
            <ac:picMk id="10" creationId="{0728AC43-F73D-4A08-835D-5F4DE548CABE}"/>
          </ac:picMkLst>
        </pc:picChg>
        <pc:picChg chg="add mod">
          <ac:chgData name="Caden Boyer" userId="S::cjboyer@alaska.edu::a9a03a1a-4dbd-4e1a-879a-fd91cb2bd812" providerId="AD" clId="Web-{9565C837-4772-A601-E7B4-58512FEDBF3E}" dt="2022-03-03T00:46:37.807" v="479" actId="14100"/>
          <ac:picMkLst>
            <pc:docMk/>
            <pc:sldMk cId="1179674397" sldId="268"/>
            <ac:picMk id="11" creationId="{99DF5C3A-289D-4D1E-9EB5-D310EF1F35E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Note that all images in this presentation are placeholders, and should be replaced by more appropriate images.</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55b4b8a6cd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55b4b8a6cd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55b4b8a6cd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55b4b8a6cd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Clr>
                <a:schemeClr val="dk1"/>
              </a:buClr>
              <a:buNone/>
            </a:pPr>
            <a:r>
              <a:rPr lang="en-US" dirty="0"/>
              <a:t>A series circuit has electricity flowing through a single loop, from positive to negative. That is how a lightbulb works; when electricity flows through it, it lights up. A parallel circuit sends electricity through a loop that splits into other loops. This lets the electricity be used for more, but means that there is less electricity in each loop. For our project today, we'll be using a series circuit.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55b4b8a6cd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55b4b8a6cd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55b4b8a6cd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55b4b8a6cd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55b4b8a6cd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55b4b8a6cd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55b4b8a6cd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55b4b8a6cd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Adjust these slides as needed. Some projects will need more or less slides, and sometimes the pictures don't fit exactly the same – if you rearrange the pictures and text, MAKE SURE that it still flows easily. Get someone else to check it if you're not sure.</a:t>
            </a:r>
            <a:endParaRPr dirty="0"/>
          </a:p>
        </p:txBody>
      </p:sp>
    </p:spTree>
    <p:extLst>
      <p:ext uri="{BB962C8B-B14F-4D97-AF65-F5344CB8AC3E}">
        <p14:creationId xmlns:p14="http://schemas.microsoft.com/office/powerpoint/2010/main" val="1991257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5100cd6ad6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5100cd6ad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5100cd6ad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5100cd6ad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E3AE1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a:solidFill>
            <a:srgbClr val="FFC425"/>
          </a:solidFill>
        </p:spPr>
        <p:txBody>
          <a:bodyPr spcFirstLastPara="1" wrap="square" lIns="91425" tIns="91425" rIns="91425" bIns="91425" anchor="b" anchorCtr="0">
            <a:noAutofit/>
          </a:bodyPr>
          <a:lstStyle/>
          <a:p>
            <a:pPr marL="0" lvl="0" indent="0" algn="ctr" rtl="0">
              <a:spcBef>
                <a:spcPts val="0"/>
              </a:spcBef>
              <a:spcAft>
                <a:spcPts val="0"/>
              </a:spcAft>
              <a:buNone/>
            </a:pPr>
            <a:endParaRPr>
              <a:solidFill>
                <a:schemeClr val="lt1"/>
              </a:solidFill>
              <a:latin typeface="Times New Roman"/>
              <a:ea typeface="Times New Roman"/>
              <a:cs typeface="Times New Roman"/>
              <a:sym typeface="Times New Roman"/>
            </a:endParaRPr>
          </a:p>
        </p:txBody>
      </p:sp>
      <p:sp>
        <p:nvSpPr>
          <p:cNvPr id="55" name="Google Shape;55;p13"/>
          <p:cNvSpPr txBox="1">
            <a:spLocks noGrp="1"/>
          </p:cNvSpPr>
          <p:nvPr>
            <p:ph type="subTitle" idx="1"/>
          </p:nvPr>
        </p:nvSpPr>
        <p:spPr>
          <a:xfrm>
            <a:off x="-720" y="3019725"/>
            <a:ext cx="9145440" cy="15630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None/>
            </a:pPr>
            <a:endParaRPr lang="en-US" sz="1400" dirty="0">
              <a:solidFill>
                <a:schemeClr val="bg1"/>
              </a:solidFill>
            </a:endParaRPr>
          </a:p>
          <a:p>
            <a:pPr marL="0" indent="0"/>
            <a:r>
              <a:rPr lang="en" sz="1400" dirty="0">
                <a:solidFill>
                  <a:schemeClr val="tx1"/>
                </a:solidFill>
                <a:latin typeface="Abadi"/>
              </a:rPr>
              <a:t>Exploring Electrical Engineering through</a:t>
            </a:r>
            <a:endParaRPr sz="1400" dirty="0">
              <a:solidFill>
                <a:schemeClr val="tx1"/>
              </a:solidFill>
              <a:latin typeface="Abadi"/>
            </a:endParaRPr>
          </a:p>
          <a:p>
            <a:pPr marL="0" indent="0"/>
            <a:r>
              <a:rPr lang="en" sz="3600" dirty="0">
                <a:solidFill>
                  <a:schemeClr val="tx1"/>
                </a:solidFill>
                <a:latin typeface="Franklin Gothic Demi"/>
              </a:rPr>
              <a:t>Illuminated Artwork</a:t>
            </a:r>
          </a:p>
          <a:p>
            <a:pPr marL="0" indent="0"/>
            <a:endParaRPr lang="en" sz="1300" dirty="0">
              <a:solidFill>
                <a:schemeClr val="dk1"/>
              </a:solidFill>
              <a:latin typeface="Miriam Fixed"/>
            </a:endParaRPr>
          </a:p>
        </p:txBody>
      </p:sp>
      <p:pic>
        <p:nvPicPr>
          <p:cNvPr id="56" name="Google Shape;56;p13"/>
          <p:cNvPicPr preferRelativeResize="0"/>
          <p:nvPr/>
        </p:nvPicPr>
        <p:blipFill>
          <a:blip r:embed="rId3">
            <a:alphaModFix/>
          </a:blip>
          <a:stretch>
            <a:fillRect/>
          </a:stretch>
        </p:blipFill>
        <p:spPr>
          <a:xfrm>
            <a:off x="2087" y="58"/>
            <a:ext cx="9140661" cy="2834068"/>
          </a:xfrm>
          <a:prstGeom prst="rect">
            <a:avLst/>
          </a:prstGeom>
          <a:noFill/>
          <a:ln>
            <a:noFill/>
          </a:ln>
        </p:spPr>
      </p:pic>
      <p:pic>
        <p:nvPicPr>
          <p:cNvPr id="57" name="Google Shape;57;p13"/>
          <p:cNvPicPr preferRelativeResize="0"/>
          <p:nvPr/>
        </p:nvPicPr>
        <p:blipFill>
          <a:blip r:embed="rId4">
            <a:alphaModFix/>
          </a:blip>
          <a:stretch>
            <a:fillRect/>
          </a:stretch>
        </p:blipFill>
        <p:spPr>
          <a:xfrm>
            <a:off x="3100025" y="4463525"/>
            <a:ext cx="2943952" cy="602150"/>
          </a:xfrm>
          <a:prstGeom prst="rect">
            <a:avLst/>
          </a:prstGeom>
          <a:noFill/>
          <a:ln>
            <a:noFill/>
          </a:ln>
        </p:spPr>
      </p:pic>
      <p:pic>
        <p:nvPicPr>
          <p:cNvPr id="6" name="Google Shape;57;p13">
            <a:extLst>
              <a:ext uri="{FF2B5EF4-FFF2-40B4-BE49-F238E27FC236}">
                <a16:creationId xmlns:a16="http://schemas.microsoft.com/office/drawing/2014/main" id="{44C85AC5-59C0-4F9B-8A0B-B183632047CC}"/>
              </a:ext>
            </a:extLst>
          </p:cNvPr>
          <p:cNvPicPr preferRelativeResize="0"/>
          <p:nvPr/>
        </p:nvPicPr>
        <p:blipFill rotWithShape="1">
          <a:blip r:embed="rId5">
            <a:alphaModFix/>
          </a:blip>
          <a:srcRect t="24584" b="24431"/>
          <a:stretch/>
        </p:blipFill>
        <p:spPr>
          <a:xfrm>
            <a:off x="0" y="95"/>
            <a:ext cx="9144000" cy="30202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latin typeface="Franklin Gothic Demi"/>
              </a:rPr>
              <a:t>Presenter’s Name</a:t>
            </a:r>
            <a:endParaRPr lang="en-US">
              <a:latin typeface="Franklin Gothic Demi"/>
            </a:endParaRPr>
          </a:p>
        </p:txBody>
      </p:sp>
      <p:sp>
        <p:nvSpPr>
          <p:cNvPr id="63" name="Google Shape;63;p1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Franklin Gothic Demi"/>
              </a:rPr>
              <a:t>Title</a:t>
            </a:r>
            <a:endParaRPr lang="en-US" dirty="0">
              <a:latin typeface="Franklin Gothic Demi"/>
            </a:endParaRPr>
          </a:p>
        </p:txBody>
      </p:sp>
      <p:sp>
        <p:nvSpPr>
          <p:cNvPr id="64" name="Google Shape;64;p1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r>
              <a:rPr lang="en" dirty="0">
                <a:latin typeface="Abadi"/>
              </a:rPr>
              <a:t>Short bio/</a:t>
            </a:r>
          </a:p>
          <a:p>
            <a:pPr marL="0" lvl="0" indent="0" algn="ctr" rtl="0">
              <a:spcBef>
                <a:spcPts val="0"/>
              </a:spcBef>
              <a:spcAft>
                <a:spcPts val="1600"/>
              </a:spcAft>
              <a:buNone/>
            </a:pPr>
            <a:r>
              <a:rPr lang="en" dirty="0">
                <a:latin typeface="Abadi"/>
              </a:rPr>
              <a:t>Accomplishments</a:t>
            </a:r>
            <a:endParaRPr>
              <a:latin typeface="Abad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algn="ctr"/>
            <a:r>
              <a:rPr lang="en" sz="3600" dirty="0">
                <a:latin typeface="Franklin Gothic Demi"/>
              </a:rPr>
              <a:t>What are circuits?</a:t>
            </a:r>
            <a:endParaRPr lang="en-US" sz="3600" dirty="0">
              <a:latin typeface="Franklin Gothic Demi"/>
            </a:endParaRPr>
          </a:p>
        </p:txBody>
      </p:sp>
      <p:pic>
        <p:nvPicPr>
          <p:cNvPr id="6" name="Google Shape;64;p14">
            <a:extLst>
              <a:ext uri="{FF2B5EF4-FFF2-40B4-BE49-F238E27FC236}">
                <a16:creationId xmlns:a16="http://schemas.microsoft.com/office/drawing/2014/main" id="{6825CBDA-3157-45AB-B482-46F33C39E60A}"/>
              </a:ext>
            </a:extLst>
          </p:cNvPr>
          <p:cNvPicPr preferRelativeResize="0"/>
          <p:nvPr/>
        </p:nvPicPr>
        <p:blipFill>
          <a:blip r:embed="rId3">
            <a:alphaModFix/>
          </a:blip>
          <a:stretch>
            <a:fillRect/>
          </a:stretch>
        </p:blipFill>
        <p:spPr>
          <a:xfrm>
            <a:off x="236815" y="1545495"/>
            <a:ext cx="4109630" cy="2062435"/>
          </a:xfrm>
          <a:prstGeom prst="rect">
            <a:avLst/>
          </a:prstGeom>
          <a:noFill/>
          <a:ln>
            <a:noFill/>
          </a:ln>
        </p:spPr>
      </p:pic>
      <p:pic>
        <p:nvPicPr>
          <p:cNvPr id="2" name="Picture 2" descr="Diagram&#10;&#10;Description automatically generated">
            <a:extLst>
              <a:ext uri="{FF2B5EF4-FFF2-40B4-BE49-F238E27FC236}">
                <a16:creationId xmlns:a16="http://schemas.microsoft.com/office/drawing/2014/main" id="{3A8A0E96-1D8B-4E66-8692-63EDBA43828B}"/>
              </a:ext>
            </a:extLst>
          </p:cNvPr>
          <p:cNvPicPr>
            <a:picLocks noChangeAspect="1"/>
          </p:cNvPicPr>
          <p:nvPr/>
        </p:nvPicPr>
        <p:blipFill>
          <a:blip r:embed="rId4"/>
          <a:stretch>
            <a:fillRect/>
          </a:stretch>
        </p:blipFill>
        <p:spPr>
          <a:xfrm>
            <a:off x="4343400" y="1412421"/>
            <a:ext cx="4572000" cy="2425337"/>
          </a:xfrm>
          <a:prstGeom prst="rect">
            <a:avLst/>
          </a:prstGeom>
        </p:spPr>
      </p:pic>
      <p:sp>
        <p:nvSpPr>
          <p:cNvPr id="4" name="Google Shape;100;p19">
            <a:extLst>
              <a:ext uri="{FF2B5EF4-FFF2-40B4-BE49-F238E27FC236}">
                <a16:creationId xmlns:a16="http://schemas.microsoft.com/office/drawing/2014/main" id="{22A9B395-2C74-47A7-B443-4B61C48225AD}"/>
              </a:ext>
            </a:extLst>
          </p:cNvPr>
          <p:cNvSpPr txBox="1">
            <a:spLocks/>
          </p:cNvSpPr>
          <p:nvPr/>
        </p:nvSpPr>
        <p:spPr>
          <a:xfrm>
            <a:off x="885660" y="3772075"/>
            <a:ext cx="2800680" cy="44136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latin typeface="Abadi"/>
                <a:ea typeface="Times New Roman"/>
                <a:cs typeface="Times New Roman"/>
              </a:rPr>
              <a:t>Series Circuit</a:t>
            </a:r>
            <a:endParaRPr lang="en-US" sz="2000"/>
          </a:p>
        </p:txBody>
      </p:sp>
      <p:sp>
        <p:nvSpPr>
          <p:cNvPr id="9" name="Google Shape;100;p19">
            <a:extLst>
              <a:ext uri="{FF2B5EF4-FFF2-40B4-BE49-F238E27FC236}">
                <a16:creationId xmlns:a16="http://schemas.microsoft.com/office/drawing/2014/main" id="{24A42A63-3079-4712-B12D-14DCA4419DAD}"/>
              </a:ext>
            </a:extLst>
          </p:cNvPr>
          <p:cNvSpPr txBox="1">
            <a:spLocks/>
          </p:cNvSpPr>
          <p:nvPr/>
        </p:nvSpPr>
        <p:spPr>
          <a:xfrm>
            <a:off x="5229060" y="3772075"/>
            <a:ext cx="2800680" cy="44136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latin typeface="Abadi"/>
                <a:ea typeface="Times New Roman"/>
                <a:cs typeface="Times New Roman"/>
              </a:rPr>
              <a:t>Parallel Circuit</a:t>
            </a:r>
            <a:endParaRPr lang="en-US"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265500" y="543062"/>
            <a:ext cx="4045200" cy="1482300"/>
          </a:xfrm>
          <a:prstGeom prst="rect">
            <a:avLst/>
          </a:prstGeom>
        </p:spPr>
        <p:txBody>
          <a:bodyPr spcFirstLastPara="1" wrap="square" lIns="91425" tIns="91425" rIns="91425" bIns="91425" anchor="b" anchorCtr="0">
            <a:noAutofit/>
          </a:bodyPr>
          <a:lstStyle/>
          <a:p>
            <a:r>
              <a:rPr lang="en" dirty="0">
                <a:latin typeface="Franklin Gothic Demi"/>
              </a:rPr>
              <a:t>Illuminated Artwork</a:t>
            </a:r>
          </a:p>
        </p:txBody>
      </p:sp>
      <p:sp>
        <p:nvSpPr>
          <p:cNvPr id="93" name="Google Shape;93;p18"/>
          <p:cNvSpPr txBox="1">
            <a:spLocks noGrp="1"/>
          </p:cNvSpPr>
          <p:nvPr>
            <p:ph type="body" idx="2"/>
          </p:nvPr>
        </p:nvSpPr>
        <p:spPr>
          <a:xfrm>
            <a:off x="4948718" y="724075"/>
            <a:ext cx="3837000" cy="3695100"/>
          </a:xfrm>
          <a:prstGeom prst="rect">
            <a:avLst/>
          </a:prstGeom>
        </p:spPr>
        <p:txBody>
          <a:bodyPr spcFirstLastPara="1" wrap="square" lIns="91425" tIns="91425" rIns="91425" bIns="91425" anchor="ctr" anchorCtr="0">
            <a:noAutofit/>
          </a:bodyPr>
          <a:lstStyle/>
          <a:p>
            <a:pPr marL="0" indent="0">
              <a:buNone/>
            </a:pPr>
            <a:r>
              <a:rPr lang="en" dirty="0">
                <a:solidFill>
                  <a:schemeClr val="dk1"/>
                </a:solidFill>
                <a:latin typeface="Abadi"/>
                <a:ea typeface="Times New Roman"/>
                <a:cs typeface="Times New Roman"/>
                <a:sym typeface="Times New Roman"/>
              </a:rPr>
              <a:t>Your challenge is to </a:t>
            </a:r>
            <a:r>
              <a:rPr lang="en-US" dirty="0">
                <a:solidFill>
                  <a:schemeClr val="tx1"/>
                </a:solidFill>
                <a:latin typeface="Abadi"/>
                <a:sym typeface="Times New Roman"/>
              </a:rPr>
              <a:t>create a circuit that will activate light bulbs in special places to “illuminate” a drawing</a:t>
            </a:r>
            <a:r>
              <a:rPr lang="en" dirty="0">
                <a:solidFill>
                  <a:schemeClr val="dk1"/>
                </a:solidFill>
                <a:latin typeface="Abadi"/>
                <a:ea typeface="Times New Roman"/>
                <a:cs typeface="Times New Roman"/>
                <a:sym typeface="Times New Roman"/>
              </a:rPr>
              <a:t>.</a:t>
            </a:r>
            <a:endParaRPr lang="en" dirty="0">
              <a:solidFill>
                <a:schemeClr val="dk1"/>
              </a:solidFill>
              <a:latin typeface="Abadi"/>
              <a:cs typeface="Times New Roman"/>
            </a:endParaRPr>
          </a:p>
        </p:txBody>
      </p:sp>
      <p:pic>
        <p:nvPicPr>
          <p:cNvPr id="94" name="Google Shape;94;p18"/>
          <p:cNvPicPr preferRelativeResize="0"/>
          <p:nvPr/>
        </p:nvPicPr>
        <p:blipFill>
          <a:blip r:embed="rId3">
            <a:alphaModFix/>
          </a:blip>
          <a:stretch>
            <a:fillRect/>
          </a:stretch>
        </p:blipFill>
        <p:spPr>
          <a:xfrm>
            <a:off x="833428" y="2082112"/>
            <a:ext cx="2893000" cy="2123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1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p>
            <a:pPr>
              <a:buClr>
                <a:srgbClr val="000000"/>
              </a:buClr>
              <a:buFont typeface="Times New Roman"/>
              <a:buChar char="●"/>
            </a:pPr>
            <a:r>
              <a:rPr lang="en" dirty="0">
                <a:solidFill>
                  <a:srgbClr val="000000"/>
                </a:solidFill>
                <a:latin typeface="Abadi"/>
                <a:ea typeface="Times New Roman"/>
                <a:cs typeface="Times New Roman"/>
                <a:sym typeface="Times New Roman"/>
              </a:rPr>
              <a:t>Don't move past a step without getting an instructor's approval</a:t>
            </a:r>
            <a:endParaRPr lang="en" dirty="0">
              <a:latin typeface="Abadi"/>
              <a:ea typeface="Times New Roman"/>
              <a:cs typeface="Times New Roman"/>
            </a:endParaRPr>
          </a:p>
          <a:p>
            <a:pPr>
              <a:buClr>
                <a:srgbClr val="000000"/>
              </a:buClr>
              <a:buFont typeface="Times New Roman"/>
              <a:buChar char="●"/>
            </a:pPr>
            <a:r>
              <a:rPr lang="en" dirty="0">
                <a:solidFill>
                  <a:srgbClr val="000000"/>
                </a:solidFill>
                <a:latin typeface="Abadi"/>
                <a:ea typeface="Times New Roman"/>
                <a:cs typeface="Times New Roman"/>
              </a:rPr>
              <a:t>Be respectful of the materials</a:t>
            </a:r>
          </a:p>
          <a:p>
            <a:pPr indent="0">
              <a:spcBef>
                <a:spcPts val="1600"/>
              </a:spcBef>
              <a:spcAft>
                <a:spcPts val="1600"/>
              </a:spcAft>
              <a:buClr>
                <a:srgbClr val="595959"/>
              </a:buClr>
              <a:buNone/>
            </a:pPr>
            <a:endParaRPr lang="en" dirty="0">
              <a:solidFill>
                <a:srgbClr val="000000"/>
              </a:solidFill>
              <a:latin typeface="Abadi"/>
              <a:ea typeface="Times New Roman"/>
              <a:cs typeface="Times New Roman"/>
            </a:endParaRPr>
          </a:p>
        </p:txBody>
      </p:sp>
      <p:pic>
        <p:nvPicPr>
          <p:cNvPr id="101" name="Google Shape;101;p19"/>
          <p:cNvPicPr preferRelativeResize="0"/>
          <p:nvPr/>
        </p:nvPicPr>
        <p:blipFill>
          <a:blip r:embed="rId3">
            <a:alphaModFix/>
          </a:blip>
          <a:stretch>
            <a:fillRect/>
          </a:stretch>
        </p:blipFill>
        <p:spPr>
          <a:xfrm>
            <a:off x="654124" y="1478664"/>
            <a:ext cx="3252050" cy="1512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latin typeface="Franklin Gothic Demi"/>
              </a:rPr>
              <a:t>Instructions</a:t>
            </a:r>
            <a:endParaRPr lang="en-US" sz="3600" dirty="0">
              <a:latin typeface="Franklin Gothic Demi"/>
            </a:endParaRPr>
          </a:p>
        </p:txBody>
      </p:sp>
      <p:sp>
        <p:nvSpPr>
          <p:cNvPr id="2" name="Google Shape;114;p21">
            <a:extLst>
              <a:ext uri="{FF2B5EF4-FFF2-40B4-BE49-F238E27FC236}">
                <a16:creationId xmlns:a16="http://schemas.microsoft.com/office/drawing/2014/main" id="{9CBC85D3-5EAE-4C54-B362-45AC1944407D}"/>
              </a:ext>
            </a:extLst>
          </p:cNvPr>
          <p:cNvSpPr txBox="1">
            <a:spLocks/>
          </p:cNvSpPr>
          <p:nvPr/>
        </p:nvSpPr>
        <p:spPr>
          <a:xfrm>
            <a:off x="-352" y="1238472"/>
            <a:ext cx="4808088" cy="15175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indent="-317500">
              <a:buClr>
                <a:schemeClr val="dk1"/>
              </a:buClr>
              <a:buSzPts val="1400"/>
            </a:pPr>
            <a:r>
              <a:rPr lang="en" sz="2000" b="1" u="sng" dirty="0">
                <a:solidFill>
                  <a:schemeClr val="dk1"/>
                </a:solidFill>
                <a:latin typeface="Abadi"/>
              </a:rPr>
              <a:t>Step 1</a:t>
            </a:r>
            <a:endParaRPr lang="en-US" sz="2000" b="1" u="sng">
              <a:solidFill>
                <a:schemeClr val="dk1"/>
              </a:solidFill>
              <a:latin typeface="Abadi"/>
            </a:endParaRPr>
          </a:p>
          <a:p>
            <a:pPr indent="0">
              <a:lnSpc>
                <a:spcPct val="114999"/>
              </a:lnSpc>
              <a:buNone/>
            </a:pPr>
            <a:r>
              <a:rPr lang="en" sz="1400" dirty="0">
                <a:solidFill>
                  <a:schemeClr val="tx1"/>
                </a:solidFill>
                <a:latin typeface="Abadi"/>
              </a:rPr>
              <a:t>Draw a picture on the Cardboard Canvas. Be sure to leave 1 or 2 places for a light to shine through!</a:t>
            </a:r>
            <a:endParaRPr lang="en" dirty="0">
              <a:solidFill>
                <a:schemeClr val="tx1"/>
              </a:solidFill>
              <a:latin typeface="Abadi"/>
            </a:endParaRPr>
          </a:p>
        </p:txBody>
      </p:sp>
      <p:pic>
        <p:nvPicPr>
          <p:cNvPr id="7" name="Google Shape;77;p16">
            <a:extLst>
              <a:ext uri="{FF2B5EF4-FFF2-40B4-BE49-F238E27FC236}">
                <a16:creationId xmlns:a16="http://schemas.microsoft.com/office/drawing/2014/main" id="{37B56CDC-C2CA-45E4-B2C8-E6C8A6D2D7CF}"/>
              </a:ext>
            </a:extLst>
          </p:cNvPr>
          <p:cNvPicPr preferRelativeResize="0"/>
          <p:nvPr/>
        </p:nvPicPr>
        <p:blipFill>
          <a:blip r:embed="rId3">
            <a:alphaModFix/>
          </a:blip>
          <a:stretch>
            <a:fillRect/>
          </a:stretch>
        </p:blipFill>
        <p:spPr>
          <a:xfrm>
            <a:off x="5236830" y="1210595"/>
            <a:ext cx="1389655" cy="1845026"/>
          </a:xfrm>
          <a:prstGeom prst="rect">
            <a:avLst/>
          </a:prstGeom>
          <a:noFill/>
          <a:ln>
            <a:noFill/>
          </a:ln>
        </p:spPr>
      </p:pic>
      <p:pic>
        <p:nvPicPr>
          <p:cNvPr id="8" name="Google Shape;78;p16">
            <a:extLst>
              <a:ext uri="{FF2B5EF4-FFF2-40B4-BE49-F238E27FC236}">
                <a16:creationId xmlns:a16="http://schemas.microsoft.com/office/drawing/2014/main" id="{E1C7D2B0-C7C8-4404-828D-B0C697CD59E8}"/>
              </a:ext>
            </a:extLst>
          </p:cNvPr>
          <p:cNvPicPr preferRelativeResize="0"/>
          <p:nvPr/>
        </p:nvPicPr>
        <p:blipFill>
          <a:blip r:embed="rId4">
            <a:alphaModFix/>
          </a:blip>
          <a:stretch>
            <a:fillRect/>
          </a:stretch>
        </p:blipFill>
        <p:spPr>
          <a:xfrm>
            <a:off x="7109273" y="3199415"/>
            <a:ext cx="1337385" cy="1845025"/>
          </a:xfrm>
          <a:prstGeom prst="rect">
            <a:avLst/>
          </a:prstGeom>
          <a:noFill/>
          <a:ln>
            <a:noFill/>
          </a:ln>
        </p:spPr>
      </p:pic>
      <p:pic>
        <p:nvPicPr>
          <p:cNvPr id="9" name="Google Shape;79;p16">
            <a:extLst>
              <a:ext uri="{FF2B5EF4-FFF2-40B4-BE49-F238E27FC236}">
                <a16:creationId xmlns:a16="http://schemas.microsoft.com/office/drawing/2014/main" id="{51A23ED4-9338-4AB9-94B9-CA50F957C2CA}"/>
              </a:ext>
            </a:extLst>
          </p:cNvPr>
          <p:cNvPicPr preferRelativeResize="0"/>
          <p:nvPr/>
        </p:nvPicPr>
        <p:blipFill>
          <a:blip r:embed="rId5">
            <a:alphaModFix/>
          </a:blip>
          <a:stretch>
            <a:fillRect/>
          </a:stretch>
        </p:blipFill>
        <p:spPr>
          <a:xfrm>
            <a:off x="7080870" y="1235585"/>
            <a:ext cx="1389655" cy="1845025"/>
          </a:xfrm>
          <a:prstGeom prst="rect">
            <a:avLst/>
          </a:prstGeom>
          <a:noFill/>
          <a:ln>
            <a:noFill/>
          </a:ln>
        </p:spPr>
      </p:pic>
      <p:pic>
        <p:nvPicPr>
          <p:cNvPr id="10" name="Google Shape;80;p16">
            <a:extLst>
              <a:ext uri="{FF2B5EF4-FFF2-40B4-BE49-F238E27FC236}">
                <a16:creationId xmlns:a16="http://schemas.microsoft.com/office/drawing/2014/main" id="{B4B9258E-AF3C-4766-A08B-885EF7865318}"/>
              </a:ext>
            </a:extLst>
          </p:cNvPr>
          <p:cNvPicPr preferRelativeResize="0"/>
          <p:nvPr/>
        </p:nvPicPr>
        <p:blipFill rotWithShape="1">
          <a:blip r:embed="rId6">
            <a:alphaModFix/>
          </a:blip>
          <a:srcRect/>
          <a:stretch/>
        </p:blipFill>
        <p:spPr>
          <a:xfrm>
            <a:off x="2637405" y="2569085"/>
            <a:ext cx="1473475" cy="1951705"/>
          </a:xfrm>
          <a:prstGeom prst="rect">
            <a:avLst/>
          </a:prstGeom>
          <a:noFill/>
          <a:ln>
            <a:noFill/>
          </a:ln>
        </p:spPr>
      </p:pic>
      <p:pic>
        <p:nvPicPr>
          <p:cNvPr id="11" name="Google Shape;81;p16">
            <a:extLst>
              <a:ext uri="{FF2B5EF4-FFF2-40B4-BE49-F238E27FC236}">
                <a16:creationId xmlns:a16="http://schemas.microsoft.com/office/drawing/2014/main" id="{A2A86EFD-716B-4F2C-AB50-4B123A530DC6}"/>
              </a:ext>
            </a:extLst>
          </p:cNvPr>
          <p:cNvPicPr preferRelativeResize="0"/>
          <p:nvPr/>
        </p:nvPicPr>
        <p:blipFill>
          <a:blip r:embed="rId7">
            <a:alphaModFix/>
          </a:blip>
          <a:stretch>
            <a:fillRect/>
          </a:stretch>
        </p:blipFill>
        <p:spPr>
          <a:xfrm>
            <a:off x="696765" y="2570332"/>
            <a:ext cx="1477630" cy="1918734"/>
          </a:xfrm>
          <a:prstGeom prst="rect">
            <a:avLst/>
          </a:prstGeom>
          <a:noFill/>
          <a:ln>
            <a:noFill/>
          </a:ln>
        </p:spPr>
      </p:pic>
      <p:pic>
        <p:nvPicPr>
          <p:cNvPr id="12" name="Google Shape;82;p16">
            <a:extLst>
              <a:ext uri="{FF2B5EF4-FFF2-40B4-BE49-F238E27FC236}">
                <a16:creationId xmlns:a16="http://schemas.microsoft.com/office/drawing/2014/main" id="{BD3FF2E9-2BB1-43D1-824D-5F1A60E9AD2B}"/>
              </a:ext>
            </a:extLst>
          </p:cNvPr>
          <p:cNvPicPr preferRelativeResize="0"/>
          <p:nvPr/>
        </p:nvPicPr>
        <p:blipFill rotWithShape="1">
          <a:blip r:embed="rId8">
            <a:alphaModFix/>
          </a:blip>
          <a:srcRect t="24029" r="15095"/>
          <a:stretch/>
        </p:blipFill>
        <p:spPr>
          <a:xfrm>
            <a:off x="5233885" y="3195959"/>
            <a:ext cx="1397140" cy="183669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latin typeface="Franklin Gothic Demi"/>
              </a:rPr>
              <a:t>Instructions</a:t>
            </a:r>
            <a:endParaRPr sz="3600" dirty="0">
              <a:latin typeface="Franklin Gothic Demi"/>
            </a:endParaRPr>
          </a:p>
        </p:txBody>
      </p:sp>
      <p:sp>
        <p:nvSpPr>
          <p:cNvPr id="114" name="Google Shape;114;p21"/>
          <p:cNvSpPr txBox="1">
            <a:spLocks noGrp="1"/>
          </p:cNvSpPr>
          <p:nvPr>
            <p:ph type="body" idx="1"/>
          </p:nvPr>
        </p:nvSpPr>
        <p:spPr>
          <a:xfrm>
            <a:off x="-305888" y="1780122"/>
            <a:ext cx="4880170" cy="1425368"/>
          </a:xfrm>
          <a:prstGeom prst="rect">
            <a:avLst/>
          </a:prstGeom>
        </p:spPr>
        <p:txBody>
          <a:bodyPr spcFirstLastPara="1" wrap="square" lIns="91425" tIns="91425" rIns="91425" bIns="91425" anchor="t" anchorCtr="0">
            <a:noAutofit/>
          </a:bodyPr>
          <a:lstStyle/>
          <a:p>
            <a:pPr marL="742950" indent="-285750">
              <a:buClr>
                <a:srgbClr val="595959"/>
              </a:buClr>
            </a:pPr>
            <a:r>
              <a:rPr lang="en" sz="2000" b="1" u="sng" dirty="0">
                <a:solidFill>
                  <a:schemeClr val="dk1"/>
                </a:solidFill>
                <a:latin typeface="Abadi"/>
              </a:rPr>
              <a:t>Step 3</a:t>
            </a:r>
            <a:br>
              <a:rPr lang="en" sz="1400" b="1" u="sng" dirty="0">
                <a:solidFill>
                  <a:schemeClr val="dk1"/>
                </a:solidFill>
                <a:latin typeface="Abadi"/>
              </a:rPr>
            </a:br>
            <a:r>
              <a:rPr lang="en" sz="1400" dirty="0">
                <a:solidFill>
                  <a:schemeClr val="dk1"/>
                </a:solidFill>
                <a:latin typeface="Abadi"/>
              </a:rPr>
              <a:t>After getting your sketch approved by an instructor, lay down copper tape along the guidelines of your sketch. Punch holes for LEDs, and add an on/off switch.</a:t>
            </a:r>
          </a:p>
        </p:txBody>
      </p:sp>
      <p:sp>
        <p:nvSpPr>
          <p:cNvPr id="2" name="Google Shape;114;p21">
            <a:extLst>
              <a:ext uri="{FF2B5EF4-FFF2-40B4-BE49-F238E27FC236}">
                <a16:creationId xmlns:a16="http://schemas.microsoft.com/office/drawing/2014/main" id="{26F6AB02-A608-4D73-A92A-A3C71D12E678}"/>
              </a:ext>
            </a:extLst>
          </p:cNvPr>
          <p:cNvSpPr txBox="1">
            <a:spLocks/>
          </p:cNvSpPr>
          <p:nvPr/>
        </p:nvSpPr>
        <p:spPr>
          <a:xfrm>
            <a:off x="61347" y="480421"/>
            <a:ext cx="4449885" cy="21996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indent="0">
              <a:buFont typeface="Arial"/>
              <a:buNone/>
            </a:pPr>
            <a:endParaRPr lang="en-US" sz="1400" u="sng" dirty="0">
              <a:solidFill>
                <a:schemeClr val="dk1"/>
              </a:solidFill>
              <a:latin typeface="Abadi"/>
            </a:endParaRPr>
          </a:p>
          <a:p>
            <a:pPr indent="-317500">
              <a:buClr>
                <a:schemeClr val="dk1"/>
              </a:buClr>
              <a:buSzPts val="1400"/>
            </a:pPr>
            <a:r>
              <a:rPr lang="en-US" sz="2000" b="1" u="sng" dirty="0">
                <a:solidFill>
                  <a:schemeClr val="dk1"/>
                </a:solidFill>
                <a:latin typeface="Abadi"/>
              </a:rPr>
              <a:t>Step 2</a:t>
            </a:r>
          </a:p>
          <a:p>
            <a:pPr indent="0">
              <a:buNone/>
            </a:pPr>
            <a:r>
              <a:rPr lang="en-US" sz="1400" dirty="0">
                <a:solidFill>
                  <a:schemeClr val="dk1"/>
                </a:solidFill>
                <a:latin typeface="Abadi"/>
              </a:rPr>
              <a:t>Sketch a circuit diagram on the back of your drawing as guided by an instructor. </a:t>
            </a:r>
          </a:p>
        </p:txBody>
      </p:sp>
      <p:pic>
        <p:nvPicPr>
          <p:cNvPr id="7" name="Google Shape;89;p17">
            <a:extLst>
              <a:ext uri="{FF2B5EF4-FFF2-40B4-BE49-F238E27FC236}">
                <a16:creationId xmlns:a16="http://schemas.microsoft.com/office/drawing/2014/main" id="{EAF6C0F8-C31F-4425-88EA-414277AE3B9E}"/>
              </a:ext>
            </a:extLst>
          </p:cNvPr>
          <p:cNvPicPr preferRelativeResize="0"/>
          <p:nvPr/>
        </p:nvPicPr>
        <p:blipFill rotWithShape="1">
          <a:blip r:embed="rId3">
            <a:alphaModFix/>
          </a:blip>
          <a:srcRect b="-9051"/>
          <a:stretch/>
        </p:blipFill>
        <p:spPr>
          <a:xfrm>
            <a:off x="4667528" y="1025378"/>
            <a:ext cx="2427645" cy="1786988"/>
          </a:xfrm>
          <a:prstGeom prst="rect">
            <a:avLst/>
          </a:prstGeom>
          <a:noFill/>
          <a:ln>
            <a:noFill/>
          </a:ln>
        </p:spPr>
      </p:pic>
      <p:pic>
        <p:nvPicPr>
          <p:cNvPr id="8" name="Google Shape;90;p17">
            <a:extLst>
              <a:ext uri="{FF2B5EF4-FFF2-40B4-BE49-F238E27FC236}">
                <a16:creationId xmlns:a16="http://schemas.microsoft.com/office/drawing/2014/main" id="{4720ECAC-69B2-42D9-BED3-6018F2625BC6}"/>
              </a:ext>
            </a:extLst>
          </p:cNvPr>
          <p:cNvPicPr preferRelativeResize="0"/>
          <p:nvPr/>
        </p:nvPicPr>
        <p:blipFill>
          <a:blip r:embed="rId4">
            <a:alphaModFix/>
          </a:blip>
          <a:stretch>
            <a:fillRect/>
          </a:stretch>
        </p:blipFill>
        <p:spPr>
          <a:xfrm>
            <a:off x="7230916" y="373350"/>
            <a:ext cx="1822340" cy="2308229"/>
          </a:xfrm>
          <a:prstGeom prst="rect">
            <a:avLst/>
          </a:prstGeom>
          <a:noFill/>
          <a:ln>
            <a:noFill/>
          </a:ln>
        </p:spPr>
      </p:pic>
      <p:pic>
        <p:nvPicPr>
          <p:cNvPr id="9" name="Google Shape;107;p19">
            <a:extLst>
              <a:ext uri="{FF2B5EF4-FFF2-40B4-BE49-F238E27FC236}">
                <a16:creationId xmlns:a16="http://schemas.microsoft.com/office/drawing/2014/main" id="{639F8A57-664B-478A-87B5-74ECE05262D6}"/>
              </a:ext>
            </a:extLst>
          </p:cNvPr>
          <p:cNvPicPr preferRelativeResize="0"/>
          <p:nvPr/>
        </p:nvPicPr>
        <p:blipFill>
          <a:blip r:embed="rId5">
            <a:alphaModFix/>
          </a:blip>
          <a:stretch>
            <a:fillRect/>
          </a:stretch>
        </p:blipFill>
        <p:spPr>
          <a:xfrm>
            <a:off x="4329576" y="3045517"/>
            <a:ext cx="1670566" cy="1873599"/>
          </a:xfrm>
          <a:prstGeom prst="rect">
            <a:avLst/>
          </a:prstGeom>
          <a:noFill/>
          <a:ln>
            <a:noFill/>
          </a:ln>
        </p:spPr>
      </p:pic>
      <p:pic>
        <p:nvPicPr>
          <p:cNvPr id="10" name="Google Shape;108;p19">
            <a:extLst>
              <a:ext uri="{FF2B5EF4-FFF2-40B4-BE49-F238E27FC236}">
                <a16:creationId xmlns:a16="http://schemas.microsoft.com/office/drawing/2014/main" id="{0728AC43-F73D-4A08-835D-5F4DE548CABE}"/>
              </a:ext>
            </a:extLst>
          </p:cNvPr>
          <p:cNvPicPr preferRelativeResize="0"/>
          <p:nvPr/>
        </p:nvPicPr>
        <p:blipFill>
          <a:blip r:embed="rId6">
            <a:alphaModFix/>
          </a:blip>
          <a:stretch>
            <a:fillRect/>
          </a:stretch>
        </p:blipFill>
        <p:spPr>
          <a:xfrm>
            <a:off x="6345620" y="3044540"/>
            <a:ext cx="1640094" cy="1874565"/>
          </a:xfrm>
          <a:prstGeom prst="rect">
            <a:avLst/>
          </a:prstGeom>
          <a:noFill/>
          <a:ln>
            <a:noFill/>
          </a:ln>
        </p:spPr>
      </p:pic>
      <p:pic>
        <p:nvPicPr>
          <p:cNvPr id="11" name="Google Shape;109;p19">
            <a:extLst>
              <a:ext uri="{FF2B5EF4-FFF2-40B4-BE49-F238E27FC236}">
                <a16:creationId xmlns:a16="http://schemas.microsoft.com/office/drawing/2014/main" id="{99DF5C3A-289D-4D1E-9EB5-D310EF1F35EC}"/>
              </a:ext>
            </a:extLst>
          </p:cNvPr>
          <p:cNvPicPr preferRelativeResize="0"/>
          <p:nvPr/>
        </p:nvPicPr>
        <p:blipFill>
          <a:blip r:embed="rId7">
            <a:alphaModFix/>
          </a:blip>
          <a:stretch>
            <a:fillRect/>
          </a:stretch>
        </p:blipFill>
        <p:spPr>
          <a:xfrm>
            <a:off x="1192725" y="3045135"/>
            <a:ext cx="2728695" cy="1995260"/>
          </a:xfrm>
          <a:prstGeom prst="rect">
            <a:avLst/>
          </a:prstGeom>
          <a:noFill/>
          <a:ln>
            <a:noFill/>
          </a:ln>
        </p:spPr>
      </p:pic>
    </p:spTree>
    <p:extLst>
      <p:ext uri="{BB962C8B-B14F-4D97-AF65-F5344CB8AC3E}">
        <p14:creationId xmlns:p14="http://schemas.microsoft.com/office/powerpoint/2010/main" val="1179674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265500" y="272828"/>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latin typeface="Franklin Gothic Demi"/>
              </a:rPr>
              <a:t>Discussion</a:t>
            </a:r>
            <a:endParaRPr dirty="0">
              <a:latin typeface="Franklin Gothic Demi"/>
            </a:endParaRPr>
          </a:p>
        </p:txBody>
      </p:sp>
      <p:sp>
        <p:nvSpPr>
          <p:cNvPr id="122" name="Google Shape;122;p2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p>
            <a:pPr>
              <a:lnSpc>
                <a:spcPct val="100000"/>
              </a:lnSpc>
              <a:buClr>
                <a:srgbClr val="000000"/>
              </a:buClr>
            </a:pPr>
            <a:r>
              <a:rPr lang="en" sz="2000" dirty="0">
                <a:solidFill>
                  <a:srgbClr val="000000"/>
                </a:solidFill>
                <a:latin typeface="Abadi"/>
              </a:rPr>
              <a:t>What was the hardest part of this project? Why was it hard? </a:t>
            </a:r>
            <a:endParaRPr lang="en-US" sz="2000" dirty="0">
              <a:solidFill>
                <a:schemeClr val="tx1"/>
              </a:solidFill>
              <a:latin typeface="Abadi"/>
            </a:endParaRPr>
          </a:p>
          <a:p>
            <a:pPr>
              <a:lnSpc>
                <a:spcPct val="100000"/>
              </a:lnSpc>
              <a:buClr>
                <a:srgbClr val="000000"/>
              </a:buClr>
            </a:pPr>
            <a:r>
              <a:rPr lang="en" sz="2000" dirty="0">
                <a:solidFill>
                  <a:schemeClr val="tx1"/>
                </a:solidFill>
                <a:latin typeface="Abadi"/>
              </a:rPr>
              <a:t>Do you know why/how the circuit makes the lightbulb glow? </a:t>
            </a:r>
            <a:endParaRPr lang="en-US" sz="2000" dirty="0">
              <a:solidFill>
                <a:schemeClr val="tx1"/>
              </a:solidFill>
              <a:latin typeface="Abadi"/>
            </a:endParaRPr>
          </a:p>
          <a:p>
            <a:pPr>
              <a:lnSpc>
                <a:spcPct val="100000"/>
              </a:lnSpc>
              <a:buClr>
                <a:srgbClr val="000000"/>
              </a:buClr>
            </a:pPr>
            <a:r>
              <a:rPr lang="en" sz="2000" dirty="0">
                <a:solidFill>
                  <a:schemeClr val="tx1"/>
                </a:solidFill>
                <a:latin typeface="Abadi"/>
              </a:rPr>
              <a:t>Why do you think the on/off switch works?</a:t>
            </a:r>
            <a:endParaRPr lang="en-US" sz="2000" dirty="0">
              <a:solidFill>
                <a:schemeClr val="tx1"/>
              </a:solidFill>
              <a:latin typeface="Abadi"/>
            </a:endParaRPr>
          </a:p>
          <a:p>
            <a:pPr>
              <a:lnSpc>
                <a:spcPct val="100000"/>
              </a:lnSpc>
              <a:buClr>
                <a:srgbClr val="000000"/>
              </a:buClr>
            </a:pPr>
            <a:r>
              <a:rPr lang="en" sz="2000" dirty="0">
                <a:solidFill>
                  <a:srgbClr val="000000"/>
                </a:solidFill>
                <a:latin typeface="Abadi"/>
              </a:rPr>
              <a:t>What did you learn?</a:t>
            </a:r>
            <a:endParaRPr lang="en-US" sz="2000" dirty="0">
              <a:solidFill>
                <a:schemeClr val="tx1"/>
              </a:solidFill>
              <a:latin typeface="Abadi"/>
            </a:endParaRPr>
          </a:p>
        </p:txBody>
      </p:sp>
      <p:pic>
        <p:nvPicPr>
          <p:cNvPr id="123" name="Google Shape;123;p22" descr="Shape&#10;&#10;Description automatically generated"/>
          <p:cNvPicPr preferRelativeResize="0"/>
          <p:nvPr/>
        </p:nvPicPr>
        <p:blipFill>
          <a:blip r:embed="rId3"/>
          <a:stretch>
            <a:fillRect/>
          </a:stretch>
        </p:blipFill>
        <p:spPr>
          <a:xfrm>
            <a:off x="851298" y="1934498"/>
            <a:ext cx="2865067" cy="22901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p:cNvSpPr txBox="1">
            <a:spLocks noGrp="1"/>
          </p:cNvSpPr>
          <p:nvPr>
            <p:ph type="ctrTitle"/>
          </p:nvPr>
        </p:nvSpPr>
        <p:spPr>
          <a:xfrm>
            <a:off x="565775" y="581050"/>
            <a:ext cx="7966500" cy="4006200"/>
          </a:xfrm>
          <a:prstGeom prst="rect">
            <a:avLst/>
          </a:prstGeom>
          <a:solidFill>
            <a:srgbClr val="00583D"/>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6000" b="1">
                <a:solidFill>
                  <a:srgbClr val="FFC425"/>
                </a:solidFill>
                <a:latin typeface="Roboto Condensed"/>
                <a:ea typeface="Roboto Condensed"/>
                <a:cs typeface="Roboto Condensed"/>
                <a:sym typeface="Roboto Condensed"/>
              </a:rPr>
              <a:t>Questions?</a:t>
            </a:r>
            <a:endParaRPr sz="6000" b="1">
              <a:solidFill>
                <a:srgbClr val="FFC425"/>
              </a:solidFill>
              <a:latin typeface="Roboto Condensed"/>
              <a:ea typeface="Roboto Condensed"/>
              <a:cs typeface="Roboto Condensed"/>
              <a:sym typeface="Roboto Condense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AcademicYear xmlns="4875368b-44b2-4aba-bff5-6546d876b307" xsi:nil="true"/>
    <Department0 xmlns="4875368b-44b2-4aba-bff5-6546d876b307" xsi:nil="true"/>
    <Department_Academic xmlns="4875368b-44b2-4aba-bff5-6546d876b307" xsi:nil="true"/>
    <_ip_UnifiedCompliancePolicyProperties xmlns="http://schemas.microsoft.com/sharepoint/v3" xsi:nil="true"/>
    <Use xmlns="4875368b-44b2-4aba-bff5-6546d876b307" xsi:nil="true"/>
    <Notes xmlns="4875368b-44b2-4aba-bff5-6546d876b307" xsi:nil="true"/>
    <Affiliation xmlns="4875368b-44b2-4aba-bff5-6546d876b307">Student</Affiliation>
    <Department xmlns="4875368b-44b2-4aba-bff5-6546d876b307" xsi:nil="true"/>
    <lcf76f155ced4ddcb4097134ff3c332f xmlns="4875368b-44b2-4aba-bff5-6546d876b307">
      <Terms xmlns="http://schemas.microsoft.com/office/infopath/2007/PartnerControls"/>
    </lcf76f155ced4ddcb4097134ff3c332f>
    <TaxCatchAll xmlns="aeec3179-62db-417d-a8bd-224f9bcc02ca" xsi:nil="true"/>
    <Discipline xmlns="4875368b-44b2-4aba-bff5-6546d876b30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21CF2FAB5DBF44DA86302094257C49B" ma:contentTypeVersion="31" ma:contentTypeDescription="Create a new document." ma:contentTypeScope="" ma:versionID="ad225eee8d151241e850172758f237a7">
  <xsd:schema xmlns:xsd="http://www.w3.org/2001/XMLSchema" xmlns:xs="http://www.w3.org/2001/XMLSchema" xmlns:p="http://schemas.microsoft.com/office/2006/metadata/properties" xmlns:ns1="http://schemas.microsoft.com/sharepoint/v3" xmlns:ns2="4875368b-44b2-4aba-bff5-6546d876b307" xmlns:ns3="aeec3179-62db-417d-a8bd-224f9bcc02ca" targetNamespace="http://schemas.microsoft.com/office/2006/metadata/properties" ma:root="true" ma:fieldsID="43022a5611ad955fd1b6686fef05f78e" ns1:_="" ns2:_="" ns3:_="">
    <xsd:import namespace="http://schemas.microsoft.com/sharepoint/v3"/>
    <xsd:import namespace="4875368b-44b2-4aba-bff5-6546d876b307"/>
    <xsd:import namespace="aeec3179-62db-417d-a8bd-224f9bcc02ca"/>
    <xsd:element name="properties">
      <xsd:complexType>
        <xsd:sequence>
          <xsd:element name="documentManagement">
            <xsd:complexType>
              <xsd:all>
                <xsd:element ref="ns1:_ip_UnifiedCompliancePolicyProperties" minOccurs="0"/>
                <xsd:element ref="ns2:Notes" minOccurs="0"/>
                <xsd:element ref="ns2:Department" minOccurs="0"/>
                <xsd:element ref="ns2:Affiliation" minOccurs="0"/>
                <xsd:element ref="ns2:Department_Academic" minOccurs="0"/>
                <xsd:element ref="ns2:MediaServiceMetadata" minOccurs="0"/>
                <xsd:element ref="ns2:MediaServiceFastMetadata" minOccurs="0"/>
                <xsd:element ref="ns1:_ip_UnifiedCompliancePolicyUIActio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ServiceOCR" minOccurs="0"/>
                <xsd:element ref="ns2:AcademicYear" minOccurs="0"/>
                <xsd:element ref="ns2:Department0" minOccurs="0"/>
                <xsd:element ref="ns2:Use"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Disciplin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75368b-44b2-4aba-bff5-6546d876b307" elementFormDefault="qualified">
    <xsd:import namespace="http://schemas.microsoft.com/office/2006/documentManagement/types"/>
    <xsd:import namespace="http://schemas.microsoft.com/office/infopath/2007/PartnerControls"/>
    <xsd:element name="Notes" ma:index="3" nillable="true" ma:displayName="Notes" ma:format="Dropdown" ma:internalName="Notes">
      <xsd:simpleType>
        <xsd:restriction base="dms:Text">
          <xsd:maxLength value="255"/>
        </xsd:restriction>
      </xsd:simpleType>
    </xsd:element>
    <xsd:element name="Department" ma:index="4" nillable="true" ma:displayName="Program" ma:format="Dropdown" ma:indexed="true" ma:internalName="Department">
      <xsd:simpleType>
        <xsd:restriction base="dms:Choice">
          <xsd:enumeration value="CE-BS"/>
          <xsd:enumeration value="CSE-BS"/>
          <xsd:enumeration value="EE-BS"/>
          <xsd:enumeration value="GEO-AAS"/>
          <xsd:enumeration value="ME-BS"/>
          <xsd:enumeration value="CS-BA"/>
          <xsd:enumeration value="CS-BS"/>
          <xsd:enumeration value="GEO-BS (Developer)"/>
          <xsd:enumeration value="GEO-BS (GIS)"/>
          <xsd:enumeration value="GEO-BS (Surveying)"/>
          <xsd:enumeration value="GEO-MINOR (GIS)"/>
        </xsd:restriction>
      </xsd:simpleType>
    </xsd:element>
    <xsd:element name="Affiliation" ma:index="5" nillable="true" ma:displayName="Affiliation" ma:default="Student" ma:format="Dropdown" ma:internalName="Affiliation">
      <xsd:simpleType>
        <xsd:restriction base="dms:Choice">
          <xsd:enumeration value="Faculty"/>
          <xsd:enumeration value="Student"/>
          <xsd:enumeration value="Staff"/>
          <xsd:enumeration value="Community"/>
        </xsd:restriction>
      </xsd:simpleType>
    </xsd:element>
    <xsd:element name="Department_Academic" ma:index="6" nillable="true" ma:displayName="Department (Academic)" ma:format="Dropdown" ma:internalName="Department_Academic">
      <xsd:complexType>
        <xsd:complexContent>
          <xsd:extension base="dms:MultiChoice">
            <xsd:sequence>
              <xsd:element name="Value" maxOccurs="unbounded" minOccurs="0" nillable="true">
                <xsd:simpleType>
                  <xsd:restriction base="dms:Choice">
                    <xsd:enumeration value="CE"/>
                    <xsd:enumeration value="CSCE"/>
                    <xsd:enumeration value="EE"/>
                    <xsd:enumeration value="GEO"/>
                    <xsd:enumeration value="ME"/>
                  </xsd:restriction>
                </xsd:simpleType>
              </xsd:element>
            </xsd:sequence>
          </xsd:extension>
        </xsd:complexContent>
      </xsd:complex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AcademicYear" ma:index="26" nillable="true" ma:displayName="Academic Year" ma:format="Dropdown" ma:internalName="AcademicYear">
      <xsd:simpleType>
        <xsd:restriction base="dms:Choice">
          <xsd:enumeration value="2020-2021"/>
          <xsd:enumeration value="2019-2020"/>
          <xsd:enumeration value="2018-2019"/>
          <xsd:enumeration value="2017-2018"/>
          <xsd:enumeration value="2016-2017"/>
          <xsd:enumeration value="2015-2016"/>
          <xsd:enumeration value="2014-2015"/>
          <xsd:enumeration value="2013-2014"/>
          <xsd:enumeration value="2012-2013"/>
          <xsd:enumeration value="2011-2012"/>
          <xsd:enumeration value="2010-2011"/>
        </xsd:restriction>
      </xsd:simpleType>
    </xsd:element>
    <xsd:element name="Department0" ma:index="27" nillable="true" ma:displayName="Department" ma:format="Dropdown" ma:internalName="Department0">
      <xsd:simpleType>
        <xsd:restriction base="dms:Choice">
          <xsd:enumeration value="CE"/>
          <xsd:enumeration value="CSE"/>
          <xsd:enumeration value="EE"/>
          <xsd:enumeration value="GEO"/>
          <xsd:enumeration value="ME"/>
          <xsd:enumeration value="CoEng"/>
          <xsd:enumeration value="PM"/>
          <xsd:enumeration value="UAA"/>
          <xsd:enumeration value="N/A"/>
        </xsd:restriction>
      </xsd:simpleType>
    </xsd:element>
    <xsd:element name="Use" ma:index="28" nillable="true" ma:displayName="Use" ma:format="Dropdown" ma:internalName="Use">
      <xsd:simpleType>
        <xsd:restriction base="dms:Choice">
          <xsd:enumeration value="ProDev Seminar"/>
          <xsd:enumeration value="Student Spotlight"/>
          <xsd:enumeration value="FRC Robotics"/>
          <xsd:enumeration value="SEA"/>
          <xsd:enumeration value="Graduation Celebration"/>
          <xsd:enumeration value="Web/Social Media"/>
          <xsd:enumeration value="Video"/>
          <xsd:enumeration value="STEM Talks"/>
          <xsd:enumeration value="General Use"/>
        </xsd:restriction>
      </xsd:simpleType>
    </xsd:element>
    <xsd:element name="MediaLengthInSeconds" ma:index="29" nillable="true" ma:displayName="Length (seconds)" ma:internalName="MediaLengthInSeconds" ma:readOnly="true">
      <xsd:simpleType>
        <xsd:restriction base="dms:Unknown"/>
      </xsd:simpleType>
    </xsd:element>
    <xsd:element name="lcf76f155ced4ddcb4097134ff3c332f" ma:index="31" nillable="true" ma:taxonomy="true" ma:internalName="lcf76f155ced4ddcb4097134ff3c332f" ma:taxonomyFieldName="MediaServiceImageTags" ma:displayName="Image Tags" ma:readOnly="false" ma:fieldId="{5cf76f15-5ced-4ddc-b409-7134ff3c332f}" ma:taxonomyMulti="true" ma:sspId="98e39b9f-e49d-4856-a37c-03cf9060ff70" ma:termSetId="09814cd3-568e-fe90-9814-8d621ff8fb84" ma:anchorId="fba54fb3-c3e1-fe81-a776-ca4b69148c4d" ma:open="true" ma:isKeyword="false">
      <xsd:complexType>
        <xsd:sequence>
          <xsd:element ref="pc:Terms" minOccurs="0" maxOccurs="1"/>
        </xsd:sequence>
      </xsd:complexType>
    </xsd:element>
    <xsd:element name="MediaServiceSearchProperties" ma:index="33" nillable="true" ma:displayName="MediaServiceSearchProperties" ma:hidden="true" ma:internalName="MediaServiceSearchProperties" ma:readOnly="true">
      <xsd:simpleType>
        <xsd:restriction base="dms:Note"/>
      </xsd:simple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Discipline" ma:index="35" nillable="true" ma:displayName="Discipline" ma:format="Dropdown" ma:internalName="Discipline">
      <xsd:complexType>
        <xsd:complexContent>
          <xsd:extension base="dms:MultiChoiceFillIn">
            <xsd:sequence>
              <xsd:element name="Value" maxOccurs="unbounded" minOccurs="0" nillable="true">
                <xsd:simpleType>
                  <xsd:union memberTypes="dms:Text">
                    <xsd:simpleType>
                      <xsd:restriction base="dms:Choice">
                        <xsd:enumeration value="CE"/>
                        <xsd:enumeration value="ME"/>
                        <xsd:enumeration value="EE"/>
                      </xsd:restriction>
                    </xsd:simpleType>
                  </xsd:un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eec3179-62db-417d-a8bd-224f9bcc02ca"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32" nillable="true" ma:displayName="Taxonomy Catch All Column" ma:hidden="true" ma:list="{42b9fbf2-cb8c-476e-80b3-5c7565a22008}" ma:internalName="TaxCatchAll" ma:showField="CatchAllData" ma:web="aeec3179-62db-417d-a8bd-224f9bcc02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A9E49C-2B6E-42FD-9592-ABC64097EABD}">
  <ds:schemaRefs>
    <ds:schemaRef ds:uri="http://schemas.microsoft.com/office/2006/metadata/properties"/>
    <ds:schemaRef ds:uri="http://schemas.microsoft.com/office/infopath/2007/PartnerControls"/>
    <ds:schemaRef ds:uri="http://schemas.microsoft.com/sharepoint/v3"/>
    <ds:schemaRef ds:uri="4875368b-44b2-4aba-bff5-6546d876b307"/>
  </ds:schemaRefs>
</ds:datastoreItem>
</file>

<file path=customXml/itemProps2.xml><?xml version="1.0" encoding="utf-8"?>
<ds:datastoreItem xmlns:ds="http://schemas.openxmlformats.org/officeDocument/2006/customXml" ds:itemID="{40B40ED1-D5C8-40E6-A331-80D584E6CA4C}">
  <ds:schemaRefs>
    <ds:schemaRef ds:uri="http://schemas.microsoft.com/sharepoint/v3/contenttype/forms"/>
  </ds:schemaRefs>
</ds:datastoreItem>
</file>

<file path=customXml/itemProps3.xml><?xml version="1.0" encoding="utf-8"?>
<ds:datastoreItem xmlns:ds="http://schemas.openxmlformats.org/officeDocument/2006/customXml" ds:itemID="{A7EF73E2-286F-4F66-8C8C-1489E87AF2B2}"/>
</file>

<file path=docProps/app.xml><?xml version="1.0" encoding="utf-8"?>
<Properties xmlns="http://schemas.openxmlformats.org/officeDocument/2006/extended-properties" xmlns:vt="http://schemas.openxmlformats.org/officeDocument/2006/docPropsVTypes">
  <TotalTime>0</TotalTime>
  <Words>746</Words>
  <Application>Microsoft Office PowerPoint</Application>
  <PresentationFormat>On-screen Show (16:9)</PresentationFormat>
  <Paragraphs>68</Paragraphs>
  <Slides>9</Slides>
  <Notes>9</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Simple Light</vt:lpstr>
      <vt:lpstr>PowerPoint Presentation</vt:lpstr>
      <vt:lpstr>Presenter’s Name</vt:lpstr>
      <vt:lpstr>What are circuits?</vt:lpstr>
      <vt:lpstr>Illuminated Artwork</vt:lpstr>
      <vt:lpstr>PowerPoint Presentation</vt:lpstr>
      <vt:lpstr>Instructions</vt:lpstr>
      <vt:lpstr>Instructions</vt:lpstr>
      <vt:lpstr>Discussion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Victoria Nechodomu</cp:lastModifiedBy>
  <cp:revision>457</cp:revision>
  <dcterms:modified xsi:type="dcterms:W3CDTF">2022-03-03T02:22:17Z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0x010100E21CF2FAB5DBF44DA86302094257C49B</vt:lpwstr>
  </property>
</Properties>
</file>