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69" r:id="rId9"/>
    <p:sldId id="261" r:id="rId10"/>
    <p:sldId id="262" r:id="rId11"/>
    <p:sldId id="263" r:id="rId12"/>
    <p:sldId id="264" r:id="rId13"/>
    <p:sldId id="268" r:id="rId14"/>
    <p:sldId id="265" r:id="rId15"/>
    <p:sldId id="266" r:id="rId16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Miriam Fixed" panose="020B0509050101010101" pitchFamily="49" charset="-79"/>
      <p:regular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1B"/>
    <a:srgbClr val="D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08A8C-3758-CE16-A0B6-95C3920761C9}" v="422" dt="2022-02-17T00:20:49.708"/>
    <p1510:client id="{627466E4-8EAA-BAB8-2A3B-902D56CE31E2}" v="169" dt="2022-02-17T00:35:17.435"/>
    <p1510:client id="{DF93500B-3C4E-5FB7-5449-78E728FAAFEE}" v="311" dt="2022-02-24T00:21:38.865"/>
    <p1510:client id="{F07AB1AE-1AE1-F4CC-A529-4624761030FD}" v="208" dt="2022-03-04T23:31:41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n Boyer" userId="S::cjboyer@alaska.edu::a9a03a1a-4dbd-4e1a-879a-fd91cb2bd812" providerId="AD" clId="Web-{DF93500B-3C4E-5FB7-5449-78E728FAAFEE}"/>
    <pc:docChg chg="addSld delSld modSld sldOrd addMainMaster">
      <pc:chgData name="Caden Boyer" userId="S::cjboyer@alaska.edu::a9a03a1a-4dbd-4e1a-879a-fd91cb2bd812" providerId="AD" clId="Web-{DF93500B-3C4E-5FB7-5449-78E728FAAFEE}" dt="2022-02-24T00:21:38.865" v="576"/>
      <pc:docMkLst>
        <pc:docMk/>
      </pc:docMkLst>
      <pc:sldChg chg="addSp delSp modSp">
        <pc:chgData name="Caden Boyer" userId="S::cjboyer@alaska.edu::a9a03a1a-4dbd-4e1a-879a-fd91cb2bd812" providerId="AD" clId="Web-{DF93500B-3C4E-5FB7-5449-78E728FAAFEE}" dt="2022-02-23T22:19:02.159" v="34" actId="1076"/>
        <pc:sldMkLst>
          <pc:docMk/>
          <pc:sldMk cId="0" sldId="256"/>
        </pc:sldMkLst>
        <pc:spChg chg="mod">
          <ac:chgData name="Caden Boyer" userId="S::cjboyer@alaska.edu::a9a03a1a-4dbd-4e1a-879a-fd91cb2bd812" providerId="AD" clId="Web-{DF93500B-3C4E-5FB7-5449-78E728FAAFEE}" dt="2022-02-23T22:19:02.159" v="34" actId="1076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Caden Boyer" userId="S::cjboyer@alaska.edu::a9a03a1a-4dbd-4e1a-879a-fd91cb2bd812" providerId="AD" clId="Web-{DF93500B-3C4E-5FB7-5449-78E728FAAFEE}" dt="2022-02-23T22:18:54.315" v="33" actId="14100"/>
          <ac:picMkLst>
            <pc:docMk/>
            <pc:sldMk cId="0" sldId="256"/>
            <ac:picMk id="2" creationId="{64F3E85E-02C8-4CDE-9BE6-33509E7F32A4}"/>
          </ac:picMkLst>
        </pc:picChg>
        <pc:picChg chg="del">
          <ac:chgData name="Caden Boyer" userId="S::cjboyer@alaska.edu::a9a03a1a-4dbd-4e1a-879a-fd91cb2bd812" providerId="AD" clId="Web-{DF93500B-3C4E-5FB7-5449-78E728FAAFEE}" dt="2022-02-23T22:18:44.174" v="31"/>
          <ac:picMkLst>
            <pc:docMk/>
            <pc:sldMk cId="0" sldId="256"/>
            <ac:picMk id="56" creationId="{00000000-0000-0000-0000-000000000000}"/>
          </ac:picMkLst>
        </pc:picChg>
      </pc:sldChg>
      <pc:sldChg chg="addSp delSp modSp modNotes">
        <pc:chgData name="Caden Boyer" userId="S::cjboyer@alaska.edu::a9a03a1a-4dbd-4e1a-879a-fd91cb2bd812" providerId="AD" clId="Web-{DF93500B-3C4E-5FB7-5449-78E728FAAFEE}" dt="2022-02-24T00:00:00.763" v="215"/>
        <pc:sldMkLst>
          <pc:docMk/>
          <pc:sldMk cId="0" sldId="258"/>
        </pc:sldMkLst>
        <pc:spChg chg="mod">
          <ac:chgData name="Caden Boyer" userId="S::cjboyer@alaska.edu::a9a03a1a-4dbd-4e1a-879a-fd91cb2bd812" providerId="AD" clId="Web-{DF93500B-3C4E-5FB7-5449-78E728FAAFEE}" dt="2022-02-23T22:29:05.563" v="62" actId="20577"/>
          <ac:spMkLst>
            <pc:docMk/>
            <pc:sldMk cId="0" sldId="258"/>
            <ac:spMk id="69" creationId="{00000000-0000-0000-0000-000000000000}"/>
          </ac:spMkLst>
        </pc:spChg>
        <pc:spChg chg="del mod">
          <ac:chgData name="Caden Boyer" userId="S::cjboyer@alaska.edu::a9a03a1a-4dbd-4e1a-879a-fd91cb2bd812" providerId="AD" clId="Web-{DF93500B-3C4E-5FB7-5449-78E728FAAFEE}" dt="2022-02-23T23:53:08.391" v="80"/>
          <ac:spMkLst>
            <pc:docMk/>
            <pc:sldMk cId="0" sldId="258"/>
            <ac:spMk id="70" creationId="{00000000-0000-0000-0000-000000000000}"/>
          </ac:spMkLst>
        </pc:spChg>
        <pc:picChg chg="add mod">
          <ac:chgData name="Caden Boyer" userId="S::cjboyer@alaska.edu::a9a03a1a-4dbd-4e1a-879a-fd91cb2bd812" providerId="AD" clId="Web-{DF93500B-3C4E-5FB7-5449-78E728FAAFEE}" dt="2022-02-23T23:53:28.125" v="83" actId="1076"/>
          <ac:picMkLst>
            <pc:docMk/>
            <pc:sldMk cId="0" sldId="258"/>
            <ac:picMk id="2" creationId="{81937DEF-FD89-4173-817E-79A66C3C9905}"/>
          </ac:picMkLst>
        </pc:picChg>
        <pc:picChg chg="add mod">
          <ac:chgData name="Caden Boyer" userId="S::cjboyer@alaska.edu::a9a03a1a-4dbd-4e1a-879a-fd91cb2bd812" providerId="AD" clId="Web-{DF93500B-3C4E-5FB7-5449-78E728FAAFEE}" dt="2022-02-23T23:53:28.172" v="84" actId="1076"/>
          <ac:picMkLst>
            <pc:docMk/>
            <pc:sldMk cId="0" sldId="258"/>
            <ac:picMk id="3" creationId="{9E9060C2-1BF9-4C06-9CF9-B8F272F6B9A3}"/>
          </ac:picMkLst>
        </pc:picChg>
      </pc:sldChg>
      <pc:sldChg chg="modSp del ord modNotes">
        <pc:chgData name="Caden Boyer" userId="S::cjboyer@alaska.edu::a9a03a1a-4dbd-4e1a-879a-fd91cb2bd812" providerId="AD" clId="Web-{DF93500B-3C4E-5FB7-5449-78E728FAAFEE}" dt="2022-02-23T23:59:51.388" v="210"/>
        <pc:sldMkLst>
          <pc:docMk/>
          <pc:sldMk cId="0" sldId="260"/>
        </pc:sldMkLst>
        <pc:spChg chg="mod">
          <ac:chgData name="Caden Boyer" userId="S::cjboyer@alaska.edu::a9a03a1a-4dbd-4e1a-879a-fd91cb2bd812" providerId="AD" clId="Web-{DF93500B-3C4E-5FB7-5449-78E728FAAFEE}" dt="2022-02-23T22:30:21.907" v="65" actId="20577"/>
          <ac:spMkLst>
            <pc:docMk/>
            <pc:sldMk cId="0" sldId="260"/>
            <ac:spMk id="84" creationId="{00000000-0000-0000-0000-000000000000}"/>
          </ac:spMkLst>
        </pc:spChg>
      </pc:sldChg>
      <pc:sldChg chg="addSp delSp modSp">
        <pc:chgData name="Caden Boyer" userId="S::cjboyer@alaska.edu::a9a03a1a-4dbd-4e1a-879a-fd91cb2bd812" providerId="AD" clId="Web-{DF93500B-3C4E-5FB7-5449-78E728FAAFEE}" dt="2022-02-23T22:26:26.720" v="53" actId="1076"/>
        <pc:sldMkLst>
          <pc:docMk/>
          <pc:sldMk cId="0" sldId="261"/>
        </pc:sldMkLst>
        <pc:spChg chg="mod">
          <ac:chgData name="Caden Boyer" userId="S::cjboyer@alaska.edu::a9a03a1a-4dbd-4e1a-879a-fd91cb2bd812" providerId="AD" clId="Web-{DF93500B-3C4E-5FB7-5449-78E728FAAFEE}" dt="2022-02-23T22:25:05.907" v="43" actId="20577"/>
          <ac:spMkLst>
            <pc:docMk/>
            <pc:sldMk cId="0" sldId="261"/>
            <ac:spMk id="92" creationId="{00000000-0000-0000-0000-000000000000}"/>
          </ac:spMkLst>
        </pc:spChg>
        <pc:spChg chg="mod">
          <ac:chgData name="Caden Boyer" userId="S::cjboyer@alaska.edu::a9a03a1a-4dbd-4e1a-879a-fd91cb2bd812" providerId="AD" clId="Web-{DF93500B-3C4E-5FB7-5449-78E728FAAFEE}" dt="2022-02-23T22:25:34.985" v="46" actId="20577"/>
          <ac:spMkLst>
            <pc:docMk/>
            <pc:sldMk cId="0" sldId="261"/>
            <ac:spMk id="93" creationId="{00000000-0000-0000-0000-000000000000}"/>
          </ac:spMkLst>
        </pc:spChg>
        <pc:picChg chg="add mod">
          <ac:chgData name="Caden Boyer" userId="S::cjboyer@alaska.edu::a9a03a1a-4dbd-4e1a-879a-fd91cb2bd812" providerId="AD" clId="Web-{DF93500B-3C4E-5FB7-5449-78E728FAAFEE}" dt="2022-02-23T22:26:26.720" v="53" actId="1076"/>
          <ac:picMkLst>
            <pc:docMk/>
            <pc:sldMk cId="0" sldId="261"/>
            <ac:picMk id="2" creationId="{2F442137-23C2-4789-8865-44EE44C9E887}"/>
          </ac:picMkLst>
        </pc:picChg>
        <pc:picChg chg="del">
          <ac:chgData name="Caden Boyer" userId="S::cjboyer@alaska.edu::a9a03a1a-4dbd-4e1a-879a-fd91cb2bd812" providerId="AD" clId="Web-{DF93500B-3C4E-5FB7-5449-78E728FAAFEE}" dt="2022-02-23T22:25:57.549" v="47"/>
          <ac:picMkLst>
            <pc:docMk/>
            <pc:sldMk cId="0" sldId="261"/>
            <ac:picMk id="94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DF93500B-3C4E-5FB7-5449-78E728FAAFEE}" dt="2022-02-24T00:16:05.445" v="516" actId="20577"/>
        <pc:sldMkLst>
          <pc:docMk/>
          <pc:sldMk cId="0" sldId="262"/>
        </pc:sldMkLst>
        <pc:spChg chg="mod">
          <ac:chgData name="Caden Boyer" userId="S::cjboyer@alaska.edu::a9a03a1a-4dbd-4e1a-879a-fd91cb2bd812" providerId="AD" clId="Web-{DF93500B-3C4E-5FB7-5449-78E728FAAFEE}" dt="2022-02-24T00:16:05.445" v="516" actId="20577"/>
          <ac:spMkLst>
            <pc:docMk/>
            <pc:sldMk cId="0" sldId="262"/>
            <ac:spMk id="100" creationId="{00000000-0000-0000-0000-000000000000}"/>
          </ac:spMkLst>
        </pc:spChg>
      </pc:sldChg>
      <pc:sldChg chg="modSp">
        <pc:chgData name="Caden Boyer" userId="S::cjboyer@alaska.edu::a9a03a1a-4dbd-4e1a-879a-fd91cb2bd812" providerId="AD" clId="Web-{DF93500B-3C4E-5FB7-5449-78E728FAAFEE}" dt="2022-02-24T00:16:26.726" v="529" actId="20577"/>
        <pc:sldMkLst>
          <pc:docMk/>
          <pc:sldMk cId="0" sldId="263"/>
        </pc:sldMkLst>
        <pc:spChg chg="mod">
          <ac:chgData name="Caden Boyer" userId="S::cjboyer@alaska.edu::a9a03a1a-4dbd-4e1a-879a-fd91cb2bd812" providerId="AD" clId="Web-{DF93500B-3C4E-5FB7-5449-78E728FAAFEE}" dt="2022-02-24T00:16:26.726" v="529" actId="20577"/>
          <ac:spMkLst>
            <pc:docMk/>
            <pc:sldMk cId="0" sldId="263"/>
            <ac:spMk id="107" creationId="{00000000-0000-0000-0000-000000000000}"/>
          </ac:spMkLst>
        </pc:spChg>
      </pc:sldChg>
      <pc:sldChg chg="delSp">
        <pc:chgData name="Caden Boyer" userId="S::cjboyer@alaska.edu::a9a03a1a-4dbd-4e1a-879a-fd91cb2bd812" providerId="AD" clId="Web-{DF93500B-3C4E-5FB7-5449-78E728FAAFEE}" dt="2022-02-24T00:21:34.177" v="575"/>
        <pc:sldMkLst>
          <pc:docMk/>
          <pc:sldMk cId="0" sldId="264"/>
        </pc:sldMkLst>
        <pc:picChg chg="del">
          <ac:chgData name="Caden Boyer" userId="S::cjboyer@alaska.edu::a9a03a1a-4dbd-4e1a-879a-fd91cb2bd812" providerId="AD" clId="Web-{DF93500B-3C4E-5FB7-5449-78E728FAAFEE}" dt="2022-02-24T00:21:31.536" v="574"/>
          <ac:picMkLst>
            <pc:docMk/>
            <pc:sldMk cId="0" sldId="264"/>
            <ac:picMk id="6" creationId="{56FF8E98-C78A-5C4E-8CCD-0F5D02433169}"/>
          </ac:picMkLst>
        </pc:picChg>
        <pc:picChg chg="del">
          <ac:chgData name="Caden Boyer" userId="S::cjboyer@alaska.edu::a9a03a1a-4dbd-4e1a-879a-fd91cb2bd812" providerId="AD" clId="Web-{DF93500B-3C4E-5FB7-5449-78E728FAAFEE}" dt="2022-02-24T00:21:34.177" v="575"/>
          <ac:picMkLst>
            <pc:docMk/>
            <pc:sldMk cId="0" sldId="264"/>
            <ac:picMk id="115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DF93500B-3C4E-5FB7-5449-78E728FAAFEE}" dt="2022-02-24T00:20:46.193" v="573" actId="20577"/>
        <pc:sldMkLst>
          <pc:docMk/>
          <pc:sldMk cId="0" sldId="265"/>
        </pc:sldMkLst>
        <pc:spChg chg="mod">
          <ac:chgData name="Caden Boyer" userId="S::cjboyer@alaska.edu::a9a03a1a-4dbd-4e1a-879a-fd91cb2bd812" providerId="AD" clId="Web-{DF93500B-3C4E-5FB7-5449-78E728FAAFEE}" dt="2022-02-24T00:20:46.193" v="573" actId="20577"/>
          <ac:spMkLst>
            <pc:docMk/>
            <pc:sldMk cId="0" sldId="265"/>
            <ac:spMk id="122" creationId="{00000000-0000-0000-0000-000000000000}"/>
          </ac:spMkLst>
        </pc:spChg>
      </pc:sldChg>
      <pc:sldChg chg="delSp">
        <pc:chgData name="Caden Boyer" userId="S::cjboyer@alaska.edu::a9a03a1a-4dbd-4e1a-879a-fd91cb2bd812" providerId="AD" clId="Web-{DF93500B-3C4E-5FB7-5449-78E728FAAFEE}" dt="2022-02-24T00:21:38.865" v="576"/>
        <pc:sldMkLst>
          <pc:docMk/>
          <pc:sldMk cId="1179674397" sldId="268"/>
        </pc:sldMkLst>
        <pc:picChg chg="del">
          <ac:chgData name="Caden Boyer" userId="S::cjboyer@alaska.edu::a9a03a1a-4dbd-4e1a-879a-fd91cb2bd812" providerId="AD" clId="Web-{DF93500B-3C4E-5FB7-5449-78E728FAAFEE}" dt="2022-02-24T00:21:38.865" v="576"/>
          <ac:picMkLst>
            <pc:docMk/>
            <pc:sldMk cId="1179674397" sldId="268"/>
            <ac:picMk id="6" creationId="{DF915E24-FBF3-BB40-9540-7D0FC1A9B5CE}"/>
          </ac:picMkLst>
        </pc:picChg>
      </pc:sldChg>
      <pc:sldChg chg="modSp add ord modNotes">
        <pc:chgData name="Caden Boyer" userId="S::cjboyer@alaska.edu::a9a03a1a-4dbd-4e1a-879a-fd91cb2bd812" providerId="AD" clId="Web-{DF93500B-3C4E-5FB7-5449-78E728FAAFEE}" dt="2022-02-24T00:03:36.340" v="439"/>
        <pc:sldMkLst>
          <pc:docMk/>
          <pc:sldMk cId="916643288" sldId="269"/>
        </pc:sldMkLst>
        <pc:spChg chg="mod">
          <ac:chgData name="Caden Boyer" userId="S::cjboyer@alaska.edu::a9a03a1a-4dbd-4e1a-879a-fd91cb2bd812" providerId="AD" clId="Web-{DF93500B-3C4E-5FB7-5449-78E728FAAFEE}" dt="2022-02-23T23:55:46.218" v="121" actId="20577"/>
          <ac:spMkLst>
            <pc:docMk/>
            <pc:sldMk cId="916643288" sldId="269"/>
            <ac:spMk id="170" creationId="{00000000-0000-0000-0000-000000000000}"/>
          </ac:spMkLst>
        </pc:spChg>
        <pc:spChg chg="mod">
          <ac:chgData name="Caden Boyer" userId="S::cjboyer@alaska.edu::a9a03a1a-4dbd-4e1a-879a-fd91cb2bd812" providerId="AD" clId="Web-{DF93500B-3C4E-5FB7-5449-78E728FAAFEE}" dt="2022-02-23T23:56:40.515" v="164" actId="1076"/>
          <ac:spMkLst>
            <pc:docMk/>
            <pc:sldMk cId="916643288" sldId="269"/>
            <ac:spMk id="172" creationId="{00000000-0000-0000-0000-000000000000}"/>
          </ac:spMkLst>
        </pc:spChg>
      </pc:sldChg>
      <pc:sldMasterChg chg="add addSldLayout">
        <pc:chgData name="Caden Boyer" userId="S::cjboyer@alaska.edu::a9a03a1a-4dbd-4e1a-879a-fd91cb2bd812" providerId="AD" clId="Web-{DF93500B-3C4E-5FB7-5449-78E728FAAFEE}" dt="2022-02-23T23:54:00.469" v="85"/>
        <pc:sldMasterMkLst>
          <pc:docMk/>
          <pc:sldMasterMk cId="0" sldId="2147483660"/>
        </pc:sldMasterMkLst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Caden Boyer" userId="S::cjboyer@alaska.edu::a9a03a1a-4dbd-4e1a-879a-fd91cb2bd812" providerId="AD" clId="Web-{DF93500B-3C4E-5FB7-5449-78E728FAAFEE}" dt="2022-02-23T23:54:00.469" v="85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  <pc:docChgLst>
    <pc:chgData name="Caden Boyer" userId="S::cjboyer@alaska.edu::a9a03a1a-4dbd-4e1a-879a-fd91cb2bd812" providerId="AD" clId="Web-{F07AB1AE-1AE1-F4CC-A529-4624761030FD}"/>
    <pc:docChg chg="modSld">
      <pc:chgData name="Caden Boyer" userId="S::cjboyer@alaska.edu::a9a03a1a-4dbd-4e1a-879a-fd91cb2bd812" providerId="AD" clId="Web-{F07AB1AE-1AE1-F4CC-A529-4624761030FD}" dt="2022-03-04T23:31:41.928" v="204" actId="1076"/>
      <pc:docMkLst>
        <pc:docMk/>
      </pc:docMkLst>
      <pc:sldChg chg="addSp modSp">
        <pc:chgData name="Caden Boyer" userId="S::cjboyer@alaska.edu::a9a03a1a-4dbd-4e1a-879a-fd91cb2bd812" providerId="AD" clId="Web-{F07AB1AE-1AE1-F4CC-A529-4624761030FD}" dt="2022-03-04T23:29:39.850" v="116" actId="1076"/>
        <pc:sldMkLst>
          <pc:docMk/>
          <pc:sldMk cId="0" sldId="264"/>
        </pc:sldMkLst>
        <pc:spChg chg="mod">
          <ac:chgData name="Caden Boyer" userId="S::cjboyer@alaska.edu::a9a03a1a-4dbd-4e1a-879a-fd91cb2bd812" providerId="AD" clId="Web-{F07AB1AE-1AE1-F4CC-A529-4624761030FD}" dt="2022-03-04T23:27:35.569" v="65" actId="20577"/>
          <ac:spMkLst>
            <pc:docMk/>
            <pc:sldMk cId="0" sldId="264"/>
            <ac:spMk id="2" creationId="{9CBC85D3-5EAE-4C54-B362-45AC1944407D}"/>
          </ac:spMkLst>
        </pc:spChg>
        <pc:spChg chg="mod">
          <ac:chgData name="Caden Boyer" userId="S::cjboyer@alaska.edu::a9a03a1a-4dbd-4e1a-879a-fd91cb2bd812" providerId="AD" clId="Web-{F07AB1AE-1AE1-F4CC-A529-4624761030FD}" dt="2022-03-04T23:29:37.241" v="115" actId="1076"/>
          <ac:spMkLst>
            <pc:docMk/>
            <pc:sldMk cId="0" sldId="264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F07AB1AE-1AE1-F4CC-A529-4624761030FD}" dt="2022-03-04T23:29:39.850" v="116" actId="1076"/>
          <ac:picMkLst>
            <pc:docMk/>
            <pc:sldMk cId="0" sldId="264"/>
            <ac:picMk id="5" creationId="{86CEA7EB-A87B-4A61-970F-1F4BB12145E2}"/>
          </ac:picMkLst>
        </pc:picChg>
        <pc:picChg chg="add mod">
          <ac:chgData name="Caden Boyer" userId="S::cjboyer@alaska.edu::a9a03a1a-4dbd-4e1a-879a-fd91cb2bd812" providerId="AD" clId="Web-{F07AB1AE-1AE1-F4CC-A529-4624761030FD}" dt="2022-03-04T23:29:28.147" v="112" actId="1076"/>
          <ac:picMkLst>
            <pc:docMk/>
            <pc:sldMk cId="0" sldId="264"/>
            <ac:picMk id="6" creationId="{9B31EE84-47C4-4A14-A766-E78BEC279FAA}"/>
          </ac:picMkLst>
        </pc:picChg>
      </pc:sldChg>
      <pc:sldChg chg="addSp delSp modSp">
        <pc:chgData name="Caden Boyer" userId="S::cjboyer@alaska.edu::a9a03a1a-4dbd-4e1a-879a-fd91cb2bd812" providerId="AD" clId="Web-{F07AB1AE-1AE1-F4CC-A529-4624761030FD}" dt="2022-03-04T23:31:41.928" v="204" actId="1076"/>
        <pc:sldMkLst>
          <pc:docMk/>
          <pc:sldMk cId="1179674397" sldId="268"/>
        </pc:sldMkLst>
        <pc:spChg chg="mod">
          <ac:chgData name="Caden Boyer" userId="S::cjboyer@alaska.edu::a9a03a1a-4dbd-4e1a-879a-fd91cb2bd812" providerId="AD" clId="Web-{F07AB1AE-1AE1-F4CC-A529-4624761030FD}" dt="2022-03-04T23:31:38.912" v="203" actId="1076"/>
          <ac:spMkLst>
            <pc:docMk/>
            <pc:sldMk cId="1179674397" sldId="268"/>
            <ac:spMk id="2" creationId="{26F6AB02-A608-4D73-A92A-A3C71D12E678}"/>
          </ac:spMkLst>
        </pc:spChg>
        <pc:spChg chg="add del mod">
          <ac:chgData name="Caden Boyer" userId="S::cjboyer@alaska.edu::a9a03a1a-4dbd-4e1a-879a-fd91cb2bd812" providerId="AD" clId="Web-{F07AB1AE-1AE1-F4CC-A529-4624761030FD}" dt="2022-03-04T23:29:56.569" v="118"/>
          <ac:spMkLst>
            <pc:docMk/>
            <pc:sldMk cId="1179674397" sldId="268"/>
            <ac:spMk id="4" creationId="{2D89859B-4CDE-414C-B4BF-6454599BCE3D}"/>
          </ac:spMkLst>
        </pc:spChg>
        <pc:spChg chg="del">
          <ac:chgData name="Caden Boyer" userId="S::cjboyer@alaska.edu::a9a03a1a-4dbd-4e1a-879a-fd91cb2bd812" providerId="AD" clId="Web-{F07AB1AE-1AE1-F4CC-A529-4624761030FD}" dt="2022-03-04T23:29:47.553" v="117"/>
          <ac:spMkLst>
            <pc:docMk/>
            <pc:sldMk cId="1179674397" sldId="268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F07AB1AE-1AE1-F4CC-A529-4624761030FD}" dt="2022-03-04T23:31:41.928" v="204" actId="1076"/>
          <ac:picMkLst>
            <pc:docMk/>
            <pc:sldMk cId="1179674397" sldId="268"/>
            <ac:picMk id="7" creationId="{733D77D1-BC9F-40F7-8229-744090A73D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Note that all images in this presentation are placeholders, and should be replaced by more appropriate images.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00cd6a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00cd6a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00cd6a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00cd6a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5b4b8a6c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5b4b8a6c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b4b8a6c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b4b8a6c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Engineering discipline that deals with designing, building, and maintaining infrastructure.</a:t>
            </a:r>
            <a:endParaRPr lang="en-US" dirty="0"/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Makes transportation, water and waste systems, housing, public monuments, and many more things possible. </a:t>
            </a:r>
            <a:endParaRPr lang="en-US" dirty="0"/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Second oldest engineering discipline</a:t>
            </a:r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endParaRPr lang="en" dirty="0"/>
          </a:p>
          <a:p>
            <a:pPr marL="114300" indent="0">
              <a:lnSpc>
                <a:spcPct val="114999"/>
              </a:lnSpc>
              <a:buNone/>
            </a:pPr>
            <a:r>
              <a:rPr lang="en" dirty="0"/>
              <a:t>Structural Engineers: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Design, construct, maintain, and inspect:</a:t>
            </a:r>
            <a:endParaRPr lang="en-US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Homes</a:t>
            </a:r>
            <a:endParaRPr lang="en-US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Public buildings</a:t>
            </a:r>
            <a:endParaRPr lang="en-US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Monuments </a:t>
            </a:r>
            <a:endParaRPr lang="en-US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Bridges</a:t>
            </a:r>
            <a:endParaRPr lang="en-US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dirty="0"/>
              <a:t>Structural engineers are responsible for many notable projects, like the Seattle Space Needle, Hoover Dam, Golden Gate Bridge, and the Trans-Alaska Pipeline</a:t>
            </a:r>
            <a:endParaRPr lang="en-US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en" dirty="0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dirty="0"/>
              <a:t>Water Engineers: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Planning city water and waste systems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Ensure quantity and quality of water sources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Design flood defense systems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endParaRPr lang="en" dirty="0"/>
          </a:p>
          <a:p>
            <a:pPr marL="114300" indent="0">
              <a:lnSpc>
                <a:spcPct val="114999"/>
              </a:lnSpc>
              <a:buNone/>
            </a:pPr>
            <a:r>
              <a:rPr lang="en" dirty="0"/>
              <a:t>Transportation Engineers: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Streets and highways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Bridges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Canals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Railroads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Airports</a:t>
            </a:r>
            <a:endParaRPr lang="en-US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Ports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80ff4049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80ff4049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Note: Here or at the end hand out the "Is Civil Engineering For You?" Handout.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You can work towards a civil engineering degree right now in middle/high school by taking a lot of math and science classes, including elective like woodshop or computer science. As well, AP classes will allow you to get a faster start once you're in college.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4b8a6c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4b8a6c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b4b8a6c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b4b8a6c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b4b8a6c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b4b8a6c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Adjust these slides as needed. Some projects will need more or less slides, and sometimes the pictures don't fit exactly the same – if you rearrange the pictures and text, MAKE SURE that it still flows easily. Get someone else to check it if you're not sure.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5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3AE1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42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C425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720" y="2951145"/>
            <a:ext cx="9145440" cy="15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/>
            <a:r>
              <a:rPr lang="en" sz="1400" dirty="0">
                <a:solidFill>
                  <a:schemeClr val="tx1"/>
                </a:solidFill>
                <a:latin typeface="Abadi"/>
              </a:rPr>
              <a:t>Exploring Civil Engineering through</a:t>
            </a:r>
            <a:endParaRPr sz="1400" dirty="0">
              <a:solidFill>
                <a:schemeClr val="tx1"/>
              </a:solidFill>
              <a:latin typeface="Abadi"/>
            </a:endParaRPr>
          </a:p>
          <a:p>
            <a:pPr marL="0" indent="0"/>
            <a:r>
              <a:rPr lang="en" sz="3600" dirty="0">
                <a:solidFill>
                  <a:schemeClr val="tx1"/>
                </a:solidFill>
                <a:latin typeface="Franklin Gothic Demi"/>
              </a:rPr>
              <a:t>Popsicle Bridges</a:t>
            </a:r>
          </a:p>
          <a:p>
            <a:pPr marL="0" indent="0"/>
            <a:r>
              <a:rPr lang="en" sz="1300" dirty="0">
                <a:solidFill>
                  <a:schemeClr val="dk1"/>
                </a:solidFill>
                <a:latin typeface="Miriam Fixed"/>
              </a:rPr>
              <a:t>Can you build the bridge that can hold the most weight?</a:t>
            </a: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025" y="4463525"/>
            <a:ext cx="2943952" cy="6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64F3E85E-02C8-4CDE-9BE6-33509E7F3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"/>
            <a:ext cx="9144000" cy="3128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265500" y="272828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Discussion</a:t>
            </a:r>
            <a:endParaRPr dirty="0">
              <a:latin typeface="Franklin Gothic Dem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4965477" y="31348"/>
            <a:ext cx="3837000" cy="5089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</a:pPr>
            <a:r>
              <a:rPr lang="en" dirty="0">
                <a:solidFill>
                  <a:schemeClr val="tx1"/>
                </a:solidFill>
                <a:latin typeface="Abadi"/>
              </a:rPr>
              <a:t>What was the hardest part of this project? Why was it hard?</a:t>
            </a:r>
            <a:endParaRPr lang="en-US">
              <a:solidFill>
                <a:schemeClr val="tx1"/>
              </a:solidFill>
              <a:latin typeface="Abadi"/>
            </a:endParaRPr>
          </a:p>
          <a:p>
            <a:pPr marL="400050" indent="-285750">
              <a:lnSpc>
                <a:spcPct val="100000"/>
              </a:lnSpc>
              <a:spcAft>
                <a:spcPts val="1000"/>
              </a:spcAft>
              <a:buClr>
                <a:srgbClr val="595959"/>
              </a:buClr>
            </a:pPr>
            <a:r>
              <a:rPr lang="en" dirty="0">
                <a:solidFill>
                  <a:schemeClr val="tx1"/>
                </a:solidFill>
                <a:latin typeface="Abadi"/>
              </a:rPr>
              <a:t>Did your bridge survive the weight? Why do you think that is?</a:t>
            </a:r>
            <a:endParaRPr lang="en-US">
              <a:solidFill>
                <a:schemeClr val="tx1"/>
              </a:solidFill>
              <a:latin typeface="Abadi"/>
            </a:endParaRPr>
          </a:p>
          <a:p>
            <a:pPr marL="400050" indent="-285750">
              <a:lnSpc>
                <a:spcPct val="100000"/>
              </a:lnSpc>
              <a:spcAft>
                <a:spcPts val="1000"/>
              </a:spcAft>
              <a:buClr>
                <a:srgbClr val="595959"/>
              </a:buClr>
            </a:pPr>
            <a:r>
              <a:rPr lang="en" dirty="0">
                <a:solidFill>
                  <a:schemeClr val="tx1"/>
                </a:solidFill>
                <a:latin typeface="Abadi"/>
              </a:rPr>
              <a:t>What was the strongest part of your design?</a:t>
            </a:r>
            <a:endParaRPr lang="en-US" dirty="0">
              <a:solidFill>
                <a:schemeClr val="tx1"/>
              </a:solidFill>
              <a:latin typeface="Abadi"/>
            </a:endParaRPr>
          </a:p>
          <a:p>
            <a:pPr marL="400050" indent="-285750">
              <a:lnSpc>
                <a:spcPct val="100000"/>
              </a:lnSpc>
              <a:spcAft>
                <a:spcPts val="1000"/>
              </a:spcAft>
              <a:buClr>
                <a:srgbClr val="595959"/>
              </a:buClr>
            </a:pPr>
            <a:r>
              <a:rPr lang="en" dirty="0">
                <a:solidFill>
                  <a:schemeClr val="tx1"/>
                </a:solidFill>
                <a:latin typeface="Abadi"/>
              </a:rPr>
              <a:t>What was the weakest part of your design?</a:t>
            </a:r>
            <a:endParaRPr lang="en-US" dirty="0">
              <a:solidFill>
                <a:schemeClr val="tx1"/>
              </a:solidFill>
              <a:latin typeface="Abadi"/>
            </a:endParaRPr>
          </a:p>
          <a:p>
            <a:pPr marL="400050" indent="-285750">
              <a:lnSpc>
                <a:spcPct val="100000"/>
              </a:lnSpc>
              <a:spcAft>
                <a:spcPts val="1000"/>
              </a:spcAft>
              <a:buClr>
                <a:srgbClr val="595959"/>
              </a:buClr>
            </a:pPr>
            <a:r>
              <a:rPr lang="en" dirty="0">
                <a:solidFill>
                  <a:schemeClr val="tx1"/>
                </a:solidFill>
                <a:latin typeface="Abadi"/>
              </a:rPr>
              <a:t>What would you do differently if you built a prototype again?</a:t>
            </a:r>
          </a:p>
          <a:p>
            <a:pPr marL="400050" indent="-285750">
              <a:lnSpc>
                <a:spcPct val="100000"/>
              </a:lnSpc>
              <a:spcAft>
                <a:spcPts val="1000"/>
              </a:spcAft>
            </a:pPr>
            <a:r>
              <a:rPr lang="en" dirty="0">
                <a:solidFill>
                  <a:schemeClr val="tx1"/>
                </a:solidFill>
                <a:latin typeface="Abadi"/>
              </a:rPr>
              <a:t>What did you learn?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123" name="Google Shape;123;p22" descr="Shape&#10;&#10;Description automatically generate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1298" y="1934498"/>
            <a:ext cx="2865067" cy="229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565775" y="581050"/>
            <a:ext cx="7966500" cy="4006200"/>
          </a:xfrm>
          <a:prstGeom prst="rect">
            <a:avLst/>
          </a:prstGeom>
          <a:solidFill>
            <a:srgbClr val="00583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Questions?</a:t>
            </a:r>
            <a:endParaRPr sz="6000" b="1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Presenter’s Name</a:t>
            </a:r>
            <a:endParaRPr lang="en-US">
              <a:latin typeface="Franklin Gothic Dem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Title</a:t>
            </a:r>
            <a:endParaRPr lang="en-US" dirty="0">
              <a:latin typeface="Franklin Gothic Dem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Short bio/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Accomplishments</a:t>
            </a:r>
            <a:endParaRPr>
              <a:latin typeface="Abad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dirty="0">
                <a:latin typeface="Franklin Gothic Demi"/>
              </a:rPr>
              <a:t>What is Civil Engineering?</a:t>
            </a:r>
            <a:endParaRPr lang="en-US" sz="3600" dirty="0">
              <a:latin typeface="Franklin Gothic Dem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937DEF-FD89-4173-817E-79A66C3C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6" y="1367895"/>
            <a:ext cx="3692471" cy="2775795"/>
          </a:xfrm>
          <a:prstGeom prst="rect">
            <a:avLst/>
          </a:prstGeom>
        </p:spPr>
      </p:pic>
      <p:pic>
        <p:nvPicPr>
          <p:cNvPr id="3" name="Picture 3" descr="A picture containing water, outdoor, boat, mountain&#10;&#10;Description automatically generated">
            <a:extLst>
              <a:ext uri="{FF2B5EF4-FFF2-40B4-BE49-F238E27FC236}">
                <a16:creationId xmlns:a16="http://schemas.microsoft.com/office/drawing/2014/main" id="{9E9060C2-1BF9-4C06-9CF9-B8F272F6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053" y="1371709"/>
            <a:ext cx="3799021" cy="2787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 rot="5400000">
            <a:off x="333025" y="2279475"/>
            <a:ext cx="1787400" cy="2181000"/>
          </a:xfrm>
          <a:prstGeom prst="roundRect">
            <a:avLst>
              <a:gd name="adj" fmla="val 31986"/>
            </a:avLst>
          </a:prstGeom>
          <a:solidFill>
            <a:srgbClr val="00583D"/>
          </a:solidFill>
          <a:ln w="9525" cap="flat" cmpd="sng">
            <a:solidFill>
              <a:srgbClr val="0058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12500"/>
          </a:xfrm>
          <a:prstGeom prst="rect">
            <a:avLst/>
          </a:prstGeom>
          <a:solidFill>
            <a:srgbClr val="00583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A Civil Engineering Degree Can Take You</a:t>
            </a:r>
            <a:endParaRPr sz="3000" b="1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7343675" y="1020825"/>
            <a:ext cx="1471500" cy="1457100"/>
          </a:xfrm>
          <a:prstGeom prst="ellipse">
            <a:avLst/>
          </a:prstGeom>
          <a:solidFill>
            <a:srgbClr val="FFC425"/>
          </a:solidFill>
          <a:ln w="9525" cap="flat" cmpd="sng">
            <a:solidFill>
              <a:srgbClr val="FFC4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7605825" y="1104050"/>
            <a:ext cx="106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74%</a:t>
            </a:r>
            <a:endParaRPr sz="3600" b="1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7343675" y="1704650"/>
            <a:ext cx="1471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 offered jobs before graduation</a:t>
            </a:r>
            <a:endParaRPr sz="12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124950" y="1476150"/>
            <a:ext cx="2203800" cy="2191200"/>
          </a:xfrm>
          <a:prstGeom prst="ellipse">
            <a:avLst/>
          </a:prstGeom>
          <a:solidFill>
            <a:srgbClr val="FFC425"/>
          </a:solidFill>
          <a:ln w="28575" cap="flat" cmpd="sng">
            <a:solidFill>
              <a:srgbClr val="FFC4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0" y="1985775"/>
            <a:ext cx="22038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6000" b="1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272575" y="3632105"/>
            <a:ext cx="19083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96 new positions</a:t>
            </a:r>
            <a:endParaRPr sz="1200" b="1" dirty="0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204 to replace retirees</a:t>
            </a:r>
            <a:endParaRPr sz="1200" b="1" dirty="0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366600" y="1664125"/>
            <a:ext cx="1720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Alaska will need</a:t>
            </a:r>
            <a:endParaRPr sz="15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62425" y="2742301"/>
            <a:ext cx="23286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500" dirty="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Engineering professionals annually through </a:t>
            </a:r>
            <a:endParaRPr sz="1500" dirty="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2022</a:t>
            </a:r>
            <a:endParaRPr sz="1500" dirty="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414900" y="1904800"/>
            <a:ext cx="1623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</a:t>
            </a:r>
            <a:endParaRPr sz="6000" b="1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2244761" y="1402041"/>
            <a:ext cx="5040477" cy="36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SzPts val="1400"/>
              <a:buChar char="●"/>
            </a:pPr>
            <a:r>
              <a:rPr lang="en" sz="2000" dirty="0">
                <a:latin typeface="Abadi"/>
              </a:rPr>
              <a:t>Beginning at $55,000, experienced Civil Engineers can get $70,000 - $140,000.</a:t>
            </a:r>
            <a:endParaRPr lang="en-US" sz="2000" dirty="0">
              <a:latin typeface="Abad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>
                <a:latin typeface="Abadi"/>
              </a:rPr>
              <a:t>11% growth rate</a:t>
            </a:r>
            <a:endParaRPr sz="2000">
              <a:latin typeface="Abadi"/>
            </a:endParaRPr>
          </a:p>
          <a:p>
            <a:pPr marL="457200" indent="-317500">
              <a:buSzPts val="1400"/>
              <a:buChar char="●"/>
            </a:pPr>
            <a:r>
              <a:rPr lang="en" sz="2000" dirty="0">
                <a:latin typeface="Abadi"/>
              </a:rPr>
              <a:t>Can lead to: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Mechanical Engineering</a:t>
            </a:r>
            <a:endParaRPr sz="2000">
              <a:latin typeface="Abad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Architect</a:t>
            </a:r>
            <a:endParaRPr sz="2000">
              <a:latin typeface="Abad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Surveying</a:t>
            </a:r>
            <a:endParaRPr sz="2000">
              <a:latin typeface="Abadi"/>
            </a:endParaRPr>
          </a:p>
          <a:p>
            <a:pPr marL="914400" lvl="1" indent="-317500">
              <a:buSzPts val="1400"/>
              <a:buChar char="○"/>
            </a:pPr>
            <a:r>
              <a:rPr lang="en" sz="2000" dirty="0">
                <a:latin typeface="Abadi"/>
              </a:rPr>
              <a:t>Environmental </a:t>
            </a:r>
            <a:endParaRPr sz="2000">
              <a:latin typeface="Abad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Construction</a:t>
            </a:r>
            <a:endParaRPr sz="2000">
              <a:latin typeface="Abad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Business</a:t>
            </a:r>
            <a:endParaRPr sz="2000">
              <a:latin typeface="Abad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latin typeface="Abadi"/>
              </a:rPr>
              <a:t>Law</a:t>
            </a:r>
            <a:endParaRPr sz="2000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91664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65500" y="543062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latin typeface="Franklin Gothic Demi"/>
              </a:rPr>
              <a:t>Building Bridges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948718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Abadi"/>
                <a:ea typeface="Times New Roman"/>
                <a:cs typeface="Times New Roman"/>
                <a:sym typeface="Times New Roman"/>
              </a:rPr>
              <a:t>Your challenge is to </a:t>
            </a:r>
            <a:r>
              <a:rPr lang="en-US" dirty="0">
                <a:solidFill>
                  <a:schemeClr val="dk1"/>
                </a:solidFill>
                <a:latin typeface="Abadi"/>
                <a:ea typeface="Times New Roman"/>
                <a:sym typeface="Times New Roman"/>
              </a:rPr>
              <a:t>use provided materials to design, build, and test a popsicle stick bridge to support the maximum amount of weight possible</a:t>
            </a:r>
            <a:r>
              <a:rPr lang="en" dirty="0">
                <a:solidFill>
                  <a:schemeClr val="dk1"/>
                </a:solidFill>
                <a:latin typeface="Abadi"/>
                <a:ea typeface="Times New Roman"/>
                <a:cs typeface="Times New Roman"/>
                <a:sym typeface="Times New Roman"/>
              </a:rPr>
              <a:t>.</a:t>
            </a:r>
            <a:endParaRPr lang="en" dirty="0">
              <a:solidFill>
                <a:schemeClr val="dk1"/>
              </a:solidFill>
              <a:latin typeface="Abadi"/>
              <a:cs typeface="Times New Roma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442137-23C2-4789-8865-44EE44C9E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" y="2031683"/>
            <a:ext cx="3006090" cy="2177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Design, </a:t>
            </a:r>
            <a:r>
              <a:rPr lang="en" i="1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then</a:t>
            </a: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 Build, </a:t>
            </a:r>
            <a:r>
              <a:rPr lang="en" i="1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then</a:t>
            </a: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 Test!</a:t>
            </a:r>
            <a:endParaRPr lang="en" dirty="0">
              <a:latin typeface="Abadi"/>
              <a:ea typeface="Times New Roman"/>
              <a:cs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Only use your group's materials</a:t>
            </a:r>
          </a:p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Get an instructor's help with hot glue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24" y="1478664"/>
            <a:ext cx="3252050" cy="15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90953" y="37591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  <a:ea typeface="Times New Roman"/>
                <a:cs typeface="Times New Roman"/>
                <a:sym typeface="Times New Roman"/>
              </a:rPr>
              <a:t>Materials</a:t>
            </a:r>
            <a:endParaRPr lang="en-US" sz="3600" dirty="0">
              <a:latin typeface="Franklin Gothic Demi"/>
              <a:ea typeface="Times New Roman"/>
              <a:cs typeface="Times New Roman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  <a:sym typeface="Times New Roman"/>
              </a:rPr>
              <a:t>You will need:</a:t>
            </a:r>
            <a:endParaRPr lang="en-US"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  <a:sym typeface="Times New Roman"/>
              </a:rPr>
              <a:t>Paper</a:t>
            </a:r>
            <a:endParaRPr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  <a:sym typeface="Times New Roman"/>
              </a:rPr>
              <a:t>Pencil</a:t>
            </a:r>
            <a:endParaRPr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Bridge Building Kit</a:t>
            </a:r>
          </a:p>
        </p:txBody>
      </p:sp>
      <p:pic>
        <p:nvPicPr>
          <p:cNvPr id="2" name="Picture 2" descr="A picture containing indoor, colorful, desk, writing implement&#10;&#10;Description automatically generated">
            <a:extLst>
              <a:ext uri="{FF2B5EF4-FFF2-40B4-BE49-F238E27FC236}">
                <a16:creationId xmlns:a16="http://schemas.microsoft.com/office/drawing/2014/main" id="{AFCC8D96-4A3F-4A13-AA56-71A69C78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5" y="2135019"/>
            <a:ext cx="3425312" cy="1739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lang="en-US" sz="3600" dirty="0">
              <a:latin typeface="Franklin Gothic Dem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949511" y="3623162"/>
            <a:ext cx="4808088" cy="1370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>
              <a:buClr>
                <a:schemeClr val="dk1"/>
              </a:buClr>
              <a:buSzPts val="1400"/>
            </a:pPr>
            <a:r>
              <a:rPr lang="en-US" sz="2000" b="1" u="sng" dirty="0">
                <a:solidFill>
                  <a:schemeClr val="dk1"/>
                </a:solidFill>
                <a:latin typeface="Abadi"/>
              </a:rPr>
              <a:t>Step 2</a:t>
            </a:r>
            <a:endParaRPr lang="en" sz="1400" b="1" u="sng" dirty="0">
              <a:solidFill>
                <a:schemeClr val="dk1"/>
              </a:solidFill>
              <a:latin typeface="Abadi"/>
            </a:endParaRPr>
          </a:p>
          <a:p>
            <a:pPr indent="0">
              <a:lnSpc>
                <a:spcPct val="114999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Abadi"/>
              </a:rPr>
              <a:t>Build your bridge. Using your kit, begin constructing your bridge. Get help from an instructor with hot glue. </a:t>
            </a:r>
            <a:endParaRPr lang="en-US" dirty="0">
              <a:solidFill>
                <a:schemeClr val="tx1"/>
              </a:solidFill>
              <a:latin typeface="Abadi"/>
            </a:endParaRP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9CBC85D3-5EAE-4C54-B362-45AC1944407D}"/>
              </a:ext>
            </a:extLst>
          </p:cNvPr>
          <p:cNvSpPr txBox="1">
            <a:spLocks/>
          </p:cNvSpPr>
          <p:nvPr/>
        </p:nvSpPr>
        <p:spPr>
          <a:xfrm>
            <a:off x="-61312" y="887952"/>
            <a:ext cx="4808088" cy="151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dk1"/>
              </a:buClr>
              <a:buSzPts val="1400"/>
            </a:pPr>
            <a:r>
              <a:rPr lang="en" sz="2000" b="1" u="sng" dirty="0">
                <a:solidFill>
                  <a:schemeClr val="dk1"/>
                </a:solidFill>
                <a:latin typeface="Abadi"/>
              </a:rPr>
              <a:t>Step 1</a:t>
            </a:r>
            <a:endParaRPr lang="en-US" sz="2000" b="1" u="sng">
              <a:solidFill>
                <a:schemeClr val="dk1"/>
              </a:solidFill>
              <a:latin typeface="Abadi"/>
            </a:endParaRPr>
          </a:p>
          <a:p>
            <a:pPr indent="0">
              <a:lnSpc>
                <a:spcPct val="114999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Abadi"/>
              </a:rPr>
              <a:t>Design your bridge. Sketch out your bridge design with labels and dimensions. When you're finished, get an instructor's approval to move on.</a:t>
            </a:r>
          </a:p>
        </p:txBody>
      </p:sp>
      <p:pic>
        <p:nvPicPr>
          <p:cNvPr id="5" name="Google Shape;111;p19">
            <a:extLst>
              <a:ext uri="{FF2B5EF4-FFF2-40B4-BE49-F238E27FC236}">
                <a16:creationId xmlns:a16="http://schemas.microsoft.com/office/drawing/2014/main" id="{86CEA7EB-A87B-4A61-970F-1F4BB12145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685" y="1071065"/>
            <a:ext cx="3385702" cy="255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0;p19">
            <a:extLst>
              <a:ext uri="{FF2B5EF4-FFF2-40B4-BE49-F238E27FC236}">
                <a16:creationId xmlns:a16="http://schemas.microsoft.com/office/drawing/2014/main" id="{9B31EE84-47C4-4A14-A766-E78BEC279FA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54" y="2686415"/>
            <a:ext cx="3538057" cy="215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sz="3600" dirty="0">
              <a:latin typeface="Franklin Gothic Demi"/>
            </a:endParaRP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26F6AB02-A608-4D73-A92A-A3C71D12E678}"/>
              </a:ext>
            </a:extLst>
          </p:cNvPr>
          <p:cNvSpPr txBox="1">
            <a:spLocks/>
          </p:cNvSpPr>
          <p:nvPr/>
        </p:nvSpPr>
        <p:spPr>
          <a:xfrm>
            <a:off x="-159633" y="1509121"/>
            <a:ext cx="5570025" cy="219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Arial"/>
              <a:buNone/>
            </a:pPr>
            <a:endParaRPr lang="en-US" sz="1400" u="sng" dirty="0">
              <a:solidFill>
                <a:schemeClr val="dk1"/>
              </a:solidFill>
              <a:latin typeface="Abadi"/>
            </a:endParaRPr>
          </a:p>
          <a:p>
            <a:pPr indent="-317500">
              <a:buClr>
                <a:schemeClr val="dk1"/>
              </a:buClr>
              <a:buSzPts val="1400"/>
            </a:pPr>
            <a:r>
              <a:rPr lang="en-US" sz="2000" b="1" u="sng" dirty="0">
                <a:solidFill>
                  <a:schemeClr val="dk1"/>
                </a:solidFill>
                <a:latin typeface="Abadi"/>
              </a:rPr>
              <a:t>Step 3</a:t>
            </a:r>
            <a:endParaRPr lang="en-US" sz="2000" b="1" u="sng">
              <a:solidFill>
                <a:schemeClr val="dk1"/>
              </a:solidFill>
              <a:latin typeface="Abadi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dk1"/>
                </a:solidFill>
                <a:latin typeface="Abadi"/>
              </a:rPr>
              <a:t>Finally, it's time to</a:t>
            </a:r>
            <a:r>
              <a:rPr lang="en-US" sz="1400" dirty="0">
                <a:solidFill>
                  <a:schemeClr val="tx1"/>
                </a:solidFill>
                <a:latin typeface="Abadi"/>
              </a:rPr>
              <a:t> test your bridge. Follow an instructor's guidance to test your bridge by putting it across the gap and adding weights until it break, or there are no more weights. </a:t>
            </a:r>
          </a:p>
          <a:p>
            <a:pPr indent="-317500">
              <a:buClr>
                <a:srgbClr val="000000"/>
              </a:buClr>
              <a:buSzPts val="1400"/>
              <a:buFont typeface="Arial"/>
              <a:buChar char="●"/>
            </a:pPr>
            <a:endParaRPr lang="en-US" sz="1400" dirty="0">
              <a:solidFill>
                <a:schemeClr val="dk1"/>
              </a:solidFill>
              <a:latin typeface="Abadi"/>
            </a:endParaRPr>
          </a:p>
        </p:txBody>
      </p:sp>
      <p:pic>
        <p:nvPicPr>
          <p:cNvPr id="7" name="Google Shape;106;p19">
            <a:extLst>
              <a:ext uri="{FF2B5EF4-FFF2-40B4-BE49-F238E27FC236}">
                <a16:creationId xmlns:a16="http://schemas.microsoft.com/office/drawing/2014/main" id="{733D77D1-BC9F-40F7-8229-744090A73D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837" y="1203330"/>
            <a:ext cx="3421596" cy="2899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743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 xsi:nil="true"/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Props1.xml><?xml version="1.0" encoding="utf-8"?>
<ds:datastoreItem xmlns:ds="http://schemas.openxmlformats.org/officeDocument/2006/customXml" ds:itemID="{2694BB91-AEA4-4EE0-A579-D19E582921F9}"/>
</file>

<file path=customXml/itemProps2.xml><?xml version="1.0" encoding="utf-8"?>
<ds:datastoreItem xmlns:ds="http://schemas.openxmlformats.org/officeDocument/2006/customXml" ds:itemID="{40B40ED1-D5C8-40E6-A331-80D584E6C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9E49C-2B6E-42FD-9592-ABC64097EA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875368b-44b2-4aba-bff5-6546d876b3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Simple Light</vt:lpstr>
      <vt:lpstr>Simple Light</vt:lpstr>
      <vt:lpstr>PowerPoint Presentation</vt:lpstr>
      <vt:lpstr>Presenter’s Name</vt:lpstr>
      <vt:lpstr>What is Civil Engineering?</vt:lpstr>
      <vt:lpstr> Where A Civil Engineering Degree Can Take You</vt:lpstr>
      <vt:lpstr>Building Bridges</vt:lpstr>
      <vt:lpstr>PowerPoint Presentation</vt:lpstr>
      <vt:lpstr>Materials</vt:lpstr>
      <vt:lpstr>Instructions</vt:lpstr>
      <vt:lpstr>Instructions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Victoria Nechodomu</cp:lastModifiedBy>
  <cp:revision>472</cp:revision>
  <dcterms:modified xsi:type="dcterms:W3CDTF">2022-03-04T23:31:46Z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