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6"/>
  </p:notesMasterIdLst>
  <p:sldIdLst>
    <p:sldId id="256" r:id="rId5"/>
    <p:sldId id="257" r:id="rId6"/>
    <p:sldId id="258" r:id="rId7"/>
    <p:sldId id="260" r:id="rId8"/>
    <p:sldId id="261" r:id="rId9"/>
    <p:sldId id="262" r:id="rId10"/>
    <p:sldId id="263" r:id="rId11"/>
    <p:sldId id="264" r:id="rId12"/>
    <p:sldId id="268" r:id="rId13"/>
    <p:sldId id="265" r:id="rId14"/>
    <p:sldId id="266" r:id="rId15"/>
  </p:sldIdLst>
  <p:sldSz cx="9144000" cy="5143500" type="screen16x9"/>
  <p:notesSz cx="6858000" cy="9144000"/>
  <p:embeddedFontLst>
    <p:embeddedFont>
      <p:font typeface="Abadi" panose="020B0604020104020204" pitchFamily="34" charset="0"/>
      <p:regular r:id="rId17"/>
    </p:embeddedFont>
    <p:embeddedFont>
      <p:font typeface="Franklin Gothic Demi" panose="020B0703020102020204" pitchFamily="34" charset="0"/>
      <p:regular r:id="rId18"/>
      <p:italic r:id="rId19"/>
    </p:embeddedFont>
    <p:embeddedFont>
      <p:font typeface="Miriam Fixed" panose="020B0509050101010101" pitchFamily="49" charset="-79"/>
      <p:regular r:id="rId20"/>
    </p:embeddedFont>
    <p:embeddedFont>
      <p:font typeface="Roboto Condensed"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AE1B"/>
    <a:srgbClr val="DEA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08A8C-3758-CE16-A0B6-95C3920761C9}" v="422" dt="2022-02-17T00:20:49.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den Boyer" userId="S::cjboyer@alaska.edu::a9a03a1a-4dbd-4e1a-879a-fd91cb2bd812" providerId="AD" clId="Web-{20F08A8C-3758-CE16-A0B6-95C3920761C9}"/>
    <pc:docChg chg="delSld modSld modMainMaster">
      <pc:chgData name="Caden Boyer" userId="S::cjboyer@alaska.edu::a9a03a1a-4dbd-4e1a-879a-fd91cb2bd812" providerId="AD" clId="Web-{20F08A8C-3758-CE16-A0B6-95C3920761C9}" dt="2022-02-17T00:20:49.708" v="501" actId="1076"/>
      <pc:docMkLst>
        <pc:docMk/>
      </pc:docMkLst>
      <pc:sldChg chg="modSp mod setBg">
        <pc:chgData name="Caden Boyer" userId="S::cjboyer@alaska.edu::a9a03a1a-4dbd-4e1a-879a-fd91cb2bd812" providerId="AD" clId="Web-{20F08A8C-3758-CE16-A0B6-95C3920761C9}" dt="2022-02-16T23:10:02.774" v="118" actId="20577"/>
        <pc:sldMkLst>
          <pc:docMk/>
          <pc:sldMk cId="0" sldId="256"/>
        </pc:sldMkLst>
        <pc:spChg chg="mod">
          <ac:chgData name="Caden Boyer" userId="S::cjboyer@alaska.edu::a9a03a1a-4dbd-4e1a-879a-fd91cb2bd812" providerId="AD" clId="Web-{20F08A8C-3758-CE16-A0B6-95C3920761C9}" dt="2022-02-16T23:10:02.774" v="118" actId="20577"/>
          <ac:spMkLst>
            <pc:docMk/>
            <pc:sldMk cId="0" sldId="256"/>
            <ac:spMk id="55" creationId="{00000000-0000-0000-0000-000000000000}"/>
          </ac:spMkLst>
        </pc:spChg>
        <pc:picChg chg="mod">
          <ac:chgData name="Caden Boyer" userId="S::cjboyer@alaska.edu::a9a03a1a-4dbd-4e1a-879a-fd91cb2bd812" providerId="AD" clId="Web-{20F08A8C-3758-CE16-A0B6-95C3920761C9}" dt="2022-02-16T23:03:38.368" v="86" actId="14100"/>
          <ac:picMkLst>
            <pc:docMk/>
            <pc:sldMk cId="0" sldId="256"/>
            <ac:picMk id="56" creationId="{00000000-0000-0000-0000-000000000000}"/>
          </ac:picMkLst>
        </pc:picChg>
      </pc:sldChg>
      <pc:sldChg chg="modSp mod setBg">
        <pc:chgData name="Caden Boyer" userId="S::cjboyer@alaska.edu::a9a03a1a-4dbd-4e1a-879a-fd91cb2bd812" providerId="AD" clId="Web-{20F08A8C-3758-CE16-A0B6-95C3920761C9}" dt="2022-02-16T23:08:42.774" v="116"/>
        <pc:sldMkLst>
          <pc:docMk/>
          <pc:sldMk cId="0" sldId="257"/>
        </pc:sldMkLst>
        <pc:spChg chg="mod">
          <ac:chgData name="Caden Boyer" userId="S::cjboyer@alaska.edu::a9a03a1a-4dbd-4e1a-879a-fd91cb2bd812" providerId="AD" clId="Web-{20F08A8C-3758-CE16-A0B6-95C3920761C9}" dt="2022-02-16T23:02:20.071" v="81" actId="20577"/>
          <ac:spMkLst>
            <pc:docMk/>
            <pc:sldMk cId="0" sldId="257"/>
            <ac:spMk id="62" creationId="{00000000-0000-0000-0000-000000000000}"/>
          </ac:spMkLst>
        </pc:spChg>
        <pc:spChg chg="mod">
          <ac:chgData name="Caden Boyer" userId="S::cjboyer@alaska.edu::a9a03a1a-4dbd-4e1a-879a-fd91cb2bd812" providerId="AD" clId="Web-{20F08A8C-3758-CE16-A0B6-95C3920761C9}" dt="2022-02-16T23:02:30.509" v="82" actId="20577"/>
          <ac:spMkLst>
            <pc:docMk/>
            <pc:sldMk cId="0" sldId="257"/>
            <ac:spMk id="63" creationId="{00000000-0000-0000-0000-000000000000}"/>
          </ac:spMkLst>
        </pc:spChg>
        <pc:spChg chg="mod">
          <ac:chgData name="Caden Boyer" userId="S::cjboyer@alaska.edu::a9a03a1a-4dbd-4e1a-879a-fd91cb2bd812" providerId="AD" clId="Web-{20F08A8C-3758-CE16-A0B6-95C3920761C9}" dt="2022-02-16T23:02:37.243" v="83" actId="20577"/>
          <ac:spMkLst>
            <pc:docMk/>
            <pc:sldMk cId="0" sldId="257"/>
            <ac:spMk id="64" creationId="{00000000-0000-0000-0000-000000000000}"/>
          </ac:spMkLst>
        </pc:spChg>
      </pc:sldChg>
      <pc:sldChg chg="addSp delSp modSp mod setBg modNotes">
        <pc:chgData name="Caden Boyer" userId="S::cjboyer@alaska.edu::a9a03a1a-4dbd-4e1a-879a-fd91cb2bd812" providerId="AD" clId="Web-{20F08A8C-3758-CE16-A0B6-95C3920761C9}" dt="2022-02-16T23:52:33.301" v="255"/>
        <pc:sldMkLst>
          <pc:docMk/>
          <pc:sldMk cId="0" sldId="258"/>
        </pc:sldMkLst>
        <pc:spChg chg="add mod">
          <ac:chgData name="Caden Boyer" userId="S::cjboyer@alaska.edu::a9a03a1a-4dbd-4e1a-879a-fd91cb2bd812" providerId="AD" clId="Web-{20F08A8C-3758-CE16-A0B6-95C3920761C9}" dt="2022-02-16T23:45:57.554" v="184" actId="1076"/>
          <ac:spMkLst>
            <pc:docMk/>
            <pc:sldMk cId="0" sldId="258"/>
            <ac:spMk id="5" creationId="{223158EE-3E2F-446B-9AB2-FA4E6F81B4A1}"/>
          </ac:spMkLst>
        </pc:spChg>
        <pc:spChg chg="add del">
          <ac:chgData name="Caden Boyer" userId="S::cjboyer@alaska.edu::a9a03a1a-4dbd-4e1a-879a-fd91cb2bd812" providerId="AD" clId="Web-{20F08A8C-3758-CE16-A0B6-95C3920761C9}" dt="2022-02-16T23:35:17.868" v="175"/>
          <ac:spMkLst>
            <pc:docMk/>
            <pc:sldMk cId="0" sldId="258"/>
            <ac:spMk id="6" creationId="{ED3ADFEE-2DE8-4E88-8FF3-DA8B0A4DCD8E}"/>
          </ac:spMkLst>
        </pc:spChg>
        <pc:spChg chg="add mod">
          <ac:chgData name="Caden Boyer" userId="S::cjboyer@alaska.edu::a9a03a1a-4dbd-4e1a-879a-fd91cb2bd812" providerId="AD" clId="Web-{20F08A8C-3758-CE16-A0B6-95C3920761C9}" dt="2022-02-16T23:50:47.239" v="233" actId="1076"/>
          <ac:spMkLst>
            <pc:docMk/>
            <pc:sldMk cId="0" sldId="258"/>
            <ac:spMk id="8" creationId="{6EDE0706-597F-438F-BCD7-FCC4B736D8BF}"/>
          </ac:spMkLst>
        </pc:spChg>
        <pc:spChg chg="add mod">
          <ac:chgData name="Caden Boyer" userId="S::cjboyer@alaska.edu::a9a03a1a-4dbd-4e1a-879a-fd91cb2bd812" providerId="AD" clId="Web-{20F08A8C-3758-CE16-A0B6-95C3920761C9}" dt="2022-02-16T23:45:57.554" v="183" actId="1076"/>
          <ac:spMkLst>
            <pc:docMk/>
            <pc:sldMk cId="0" sldId="258"/>
            <ac:spMk id="11" creationId="{88362DB8-0AFE-40AC-9539-20649CB8A5B0}"/>
          </ac:spMkLst>
        </pc:spChg>
        <pc:spChg chg="mod">
          <ac:chgData name="Caden Boyer" userId="S::cjboyer@alaska.edu::a9a03a1a-4dbd-4e1a-879a-fd91cb2bd812" providerId="AD" clId="Web-{20F08A8C-3758-CE16-A0B6-95C3920761C9}" dt="2022-02-16T23:02:08.681" v="79" actId="20577"/>
          <ac:spMkLst>
            <pc:docMk/>
            <pc:sldMk cId="0" sldId="258"/>
            <ac:spMk id="69" creationId="{00000000-0000-0000-0000-000000000000}"/>
          </ac:spMkLst>
        </pc:spChg>
        <pc:spChg chg="mod">
          <ac:chgData name="Caden Boyer" userId="S::cjboyer@alaska.edu::a9a03a1a-4dbd-4e1a-879a-fd91cb2bd812" providerId="AD" clId="Web-{20F08A8C-3758-CE16-A0B6-95C3920761C9}" dt="2022-02-16T23:49:11.037" v="228" actId="1076"/>
          <ac:spMkLst>
            <pc:docMk/>
            <pc:sldMk cId="0" sldId="258"/>
            <ac:spMk id="70" creationId="{00000000-0000-0000-0000-000000000000}"/>
          </ac:spMkLst>
        </pc:spChg>
        <pc:picChg chg="add mod">
          <ac:chgData name="Caden Boyer" userId="S::cjboyer@alaska.edu::a9a03a1a-4dbd-4e1a-879a-fd91cb2bd812" providerId="AD" clId="Web-{20F08A8C-3758-CE16-A0B6-95C3920761C9}" dt="2022-02-16T23:49:11.052" v="229" actId="1076"/>
          <ac:picMkLst>
            <pc:docMk/>
            <pc:sldMk cId="0" sldId="258"/>
            <ac:picMk id="2" creationId="{7C5FA564-4F78-454C-B4B0-95664AFF9036}"/>
          </ac:picMkLst>
        </pc:picChg>
        <pc:picChg chg="add mod">
          <ac:chgData name="Caden Boyer" userId="S::cjboyer@alaska.edu::a9a03a1a-4dbd-4e1a-879a-fd91cb2bd812" providerId="AD" clId="Web-{20F08A8C-3758-CE16-A0B6-95C3920761C9}" dt="2022-02-16T23:49:11.084" v="230" actId="1076"/>
          <ac:picMkLst>
            <pc:docMk/>
            <pc:sldMk cId="0" sldId="258"/>
            <ac:picMk id="3" creationId="{118A7A08-111D-46D6-A252-64341D70F3E8}"/>
          </ac:picMkLst>
        </pc:picChg>
        <pc:picChg chg="add mod">
          <ac:chgData name="Caden Boyer" userId="S::cjboyer@alaska.edu::a9a03a1a-4dbd-4e1a-879a-fd91cb2bd812" providerId="AD" clId="Web-{20F08A8C-3758-CE16-A0B6-95C3920761C9}" dt="2022-02-16T23:45:57.539" v="182" actId="1076"/>
          <ac:picMkLst>
            <pc:docMk/>
            <pc:sldMk cId="0" sldId="258"/>
            <ac:picMk id="4" creationId="{728B8DC7-708C-4AB2-A4A2-FF08A85A191A}"/>
          </ac:picMkLst>
        </pc:picChg>
        <pc:picChg chg="del">
          <ac:chgData name="Caden Boyer" userId="S::cjboyer@alaska.edu::a9a03a1a-4dbd-4e1a-879a-fd91cb2bd812" providerId="AD" clId="Web-{20F08A8C-3758-CE16-A0B6-95C3920761C9}" dt="2022-02-16T23:06:10.618" v="88"/>
          <ac:picMkLst>
            <pc:docMk/>
            <pc:sldMk cId="0" sldId="258"/>
            <ac:picMk id="71" creationId="{00000000-0000-0000-0000-000000000000}"/>
          </ac:picMkLst>
        </pc:picChg>
      </pc:sldChg>
      <pc:sldChg chg="delSp modSp del mod setBg">
        <pc:chgData name="Caden Boyer" userId="S::cjboyer@alaska.edu::a9a03a1a-4dbd-4e1a-879a-fd91cb2bd812" providerId="AD" clId="Web-{20F08A8C-3758-CE16-A0B6-95C3920761C9}" dt="2022-02-16T23:54:58.909" v="266"/>
        <pc:sldMkLst>
          <pc:docMk/>
          <pc:sldMk cId="0" sldId="259"/>
        </pc:sldMkLst>
        <pc:spChg chg="mod">
          <ac:chgData name="Caden Boyer" userId="S::cjboyer@alaska.edu::a9a03a1a-4dbd-4e1a-879a-fd91cb2bd812" providerId="AD" clId="Web-{20F08A8C-3758-CE16-A0B6-95C3920761C9}" dt="2022-02-16T23:01:55.837" v="77" actId="20577"/>
          <ac:spMkLst>
            <pc:docMk/>
            <pc:sldMk cId="0" sldId="259"/>
            <ac:spMk id="76" creationId="{00000000-0000-0000-0000-000000000000}"/>
          </ac:spMkLst>
        </pc:spChg>
        <pc:spChg chg="mod">
          <ac:chgData name="Caden Boyer" userId="S::cjboyer@alaska.edu::a9a03a1a-4dbd-4e1a-879a-fd91cb2bd812" providerId="AD" clId="Web-{20F08A8C-3758-CE16-A0B6-95C3920761C9}" dt="2022-02-16T23:53:49.644" v="265" actId="20577"/>
          <ac:spMkLst>
            <pc:docMk/>
            <pc:sldMk cId="0" sldId="259"/>
            <ac:spMk id="77" creationId="{00000000-0000-0000-0000-000000000000}"/>
          </ac:spMkLst>
        </pc:spChg>
        <pc:picChg chg="del">
          <ac:chgData name="Caden Boyer" userId="S::cjboyer@alaska.edu::a9a03a1a-4dbd-4e1a-879a-fd91cb2bd812" providerId="AD" clId="Web-{20F08A8C-3758-CE16-A0B6-95C3920761C9}" dt="2022-02-16T23:53:27.972" v="256"/>
          <ac:picMkLst>
            <pc:docMk/>
            <pc:sldMk cId="0" sldId="259"/>
            <ac:picMk id="78" creationId="{00000000-0000-0000-0000-000000000000}"/>
          </ac:picMkLst>
        </pc:picChg>
        <pc:picChg chg="del">
          <ac:chgData name="Caden Boyer" userId="S::cjboyer@alaska.edu::a9a03a1a-4dbd-4e1a-879a-fd91cb2bd812" providerId="AD" clId="Web-{20F08A8C-3758-CE16-A0B6-95C3920761C9}" dt="2022-02-16T23:53:30.222" v="257"/>
          <ac:picMkLst>
            <pc:docMk/>
            <pc:sldMk cId="0" sldId="259"/>
            <ac:picMk id="79" creationId="{00000000-0000-0000-0000-000000000000}"/>
          </ac:picMkLst>
        </pc:picChg>
      </pc:sldChg>
      <pc:sldChg chg="delSp modSp mod setBg modNotes">
        <pc:chgData name="Caden Boyer" userId="S::cjboyer@alaska.edu::a9a03a1a-4dbd-4e1a-879a-fd91cb2bd812" providerId="AD" clId="Web-{20F08A8C-3758-CE16-A0B6-95C3920761C9}" dt="2022-02-17T00:08:17.839" v="376"/>
        <pc:sldMkLst>
          <pc:docMk/>
          <pc:sldMk cId="0" sldId="260"/>
        </pc:sldMkLst>
        <pc:spChg chg="mod">
          <ac:chgData name="Caden Boyer" userId="S::cjboyer@alaska.edu::a9a03a1a-4dbd-4e1a-879a-fd91cb2bd812" providerId="AD" clId="Web-{20F08A8C-3758-CE16-A0B6-95C3920761C9}" dt="2022-02-16T23:01:31.649" v="74" actId="20577"/>
          <ac:spMkLst>
            <pc:docMk/>
            <pc:sldMk cId="0" sldId="260"/>
            <ac:spMk id="84" creationId="{00000000-0000-0000-0000-000000000000}"/>
          </ac:spMkLst>
        </pc:spChg>
        <pc:spChg chg="del mod">
          <ac:chgData name="Caden Boyer" userId="S::cjboyer@alaska.edu::a9a03a1a-4dbd-4e1a-879a-fd91cb2bd812" providerId="AD" clId="Web-{20F08A8C-3758-CE16-A0B6-95C3920761C9}" dt="2022-02-17T00:08:17.839" v="376"/>
          <ac:spMkLst>
            <pc:docMk/>
            <pc:sldMk cId="0" sldId="260"/>
            <ac:spMk id="85" creationId="{00000000-0000-0000-0000-000000000000}"/>
          </ac:spMkLst>
        </pc:spChg>
        <pc:picChg chg="mod">
          <ac:chgData name="Caden Boyer" userId="S::cjboyer@alaska.edu::a9a03a1a-4dbd-4e1a-879a-fd91cb2bd812" providerId="AD" clId="Web-{20F08A8C-3758-CE16-A0B6-95C3920761C9}" dt="2022-02-17T00:05:58.309" v="297" actId="1076"/>
          <ac:picMkLst>
            <pc:docMk/>
            <pc:sldMk cId="0" sldId="260"/>
            <ac:picMk id="86" creationId="{00000000-0000-0000-0000-000000000000}"/>
          </ac:picMkLst>
        </pc:picChg>
        <pc:picChg chg="del mod">
          <ac:chgData name="Caden Boyer" userId="S::cjboyer@alaska.edu::a9a03a1a-4dbd-4e1a-879a-fd91cb2bd812" providerId="AD" clId="Web-{20F08A8C-3758-CE16-A0B6-95C3920761C9}" dt="2022-02-17T00:05:47.638" v="294"/>
          <ac:picMkLst>
            <pc:docMk/>
            <pc:sldMk cId="0" sldId="260"/>
            <ac:picMk id="87" creationId="{00000000-0000-0000-0000-000000000000}"/>
          </ac:picMkLst>
        </pc:picChg>
      </pc:sldChg>
      <pc:sldChg chg="modSp mod setBg">
        <pc:chgData name="Caden Boyer" userId="S::cjboyer@alaska.edu::a9a03a1a-4dbd-4e1a-879a-fd91cb2bd812" providerId="AD" clId="Web-{20F08A8C-3758-CE16-A0B6-95C3920761C9}" dt="2022-02-17T00:20:49.708" v="501" actId="1076"/>
        <pc:sldMkLst>
          <pc:docMk/>
          <pc:sldMk cId="0" sldId="261"/>
        </pc:sldMkLst>
        <pc:spChg chg="mod">
          <ac:chgData name="Caden Boyer" userId="S::cjboyer@alaska.edu::a9a03a1a-4dbd-4e1a-879a-fd91cb2bd812" providerId="AD" clId="Web-{20F08A8C-3758-CE16-A0B6-95C3920761C9}" dt="2022-02-17T00:08:31.792" v="377" actId="1076"/>
          <ac:spMkLst>
            <pc:docMk/>
            <pc:sldMk cId="0" sldId="261"/>
            <ac:spMk id="92" creationId="{00000000-0000-0000-0000-000000000000}"/>
          </ac:spMkLst>
        </pc:spChg>
        <pc:spChg chg="mod">
          <ac:chgData name="Caden Boyer" userId="S::cjboyer@alaska.edu::a9a03a1a-4dbd-4e1a-879a-fd91cb2bd812" providerId="AD" clId="Web-{20F08A8C-3758-CE16-A0B6-95C3920761C9}" dt="2022-02-17T00:20:49.708" v="501" actId="1076"/>
          <ac:spMkLst>
            <pc:docMk/>
            <pc:sldMk cId="0" sldId="261"/>
            <ac:spMk id="93" creationId="{00000000-0000-0000-0000-000000000000}"/>
          </ac:spMkLst>
        </pc:spChg>
        <pc:picChg chg="mod">
          <ac:chgData name="Caden Boyer" userId="S::cjboyer@alaska.edu::a9a03a1a-4dbd-4e1a-879a-fd91cb2bd812" providerId="AD" clId="Web-{20F08A8C-3758-CE16-A0B6-95C3920761C9}" dt="2022-02-17T00:08:35.136" v="378" actId="1076"/>
          <ac:picMkLst>
            <pc:docMk/>
            <pc:sldMk cId="0" sldId="261"/>
            <ac:picMk id="94" creationId="{00000000-0000-0000-0000-000000000000}"/>
          </ac:picMkLst>
        </pc:picChg>
      </pc:sldChg>
      <pc:sldChg chg="modSp mod setBg">
        <pc:chgData name="Caden Boyer" userId="S::cjboyer@alaska.edu::a9a03a1a-4dbd-4e1a-879a-fd91cb2bd812" providerId="AD" clId="Web-{20F08A8C-3758-CE16-A0B6-95C3920761C9}" dt="2022-02-17T00:09:45.464" v="401" actId="20577"/>
        <pc:sldMkLst>
          <pc:docMk/>
          <pc:sldMk cId="0" sldId="262"/>
        </pc:sldMkLst>
        <pc:spChg chg="mod">
          <ac:chgData name="Caden Boyer" userId="S::cjboyer@alaska.edu::a9a03a1a-4dbd-4e1a-879a-fd91cb2bd812" providerId="AD" clId="Web-{20F08A8C-3758-CE16-A0B6-95C3920761C9}" dt="2022-02-17T00:09:45.464" v="401" actId="20577"/>
          <ac:spMkLst>
            <pc:docMk/>
            <pc:sldMk cId="0" sldId="262"/>
            <ac:spMk id="100" creationId="{00000000-0000-0000-0000-000000000000}"/>
          </ac:spMkLst>
        </pc:spChg>
      </pc:sldChg>
      <pc:sldChg chg="addSp delSp modSp mod setBg">
        <pc:chgData name="Caden Boyer" userId="S::cjboyer@alaska.edu::a9a03a1a-4dbd-4e1a-879a-fd91cb2bd812" providerId="AD" clId="Web-{20F08A8C-3758-CE16-A0B6-95C3920761C9}" dt="2022-02-17T00:13:40.915" v="414" actId="20577"/>
        <pc:sldMkLst>
          <pc:docMk/>
          <pc:sldMk cId="0" sldId="263"/>
        </pc:sldMkLst>
        <pc:spChg chg="mod">
          <ac:chgData name="Caden Boyer" userId="S::cjboyer@alaska.edu::a9a03a1a-4dbd-4e1a-879a-fd91cb2bd812" providerId="AD" clId="Web-{20F08A8C-3758-CE16-A0B6-95C3920761C9}" dt="2022-02-17T00:13:05.415" v="405" actId="1076"/>
          <ac:spMkLst>
            <pc:docMk/>
            <pc:sldMk cId="0" sldId="263"/>
            <ac:spMk id="106" creationId="{00000000-0000-0000-0000-000000000000}"/>
          </ac:spMkLst>
        </pc:spChg>
        <pc:spChg chg="mod">
          <ac:chgData name="Caden Boyer" userId="S::cjboyer@alaska.edu::a9a03a1a-4dbd-4e1a-879a-fd91cb2bd812" providerId="AD" clId="Web-{20F08A8C-3758-CE16-A0B6-95C3920761C9}" dt="2022-02-17T00:13:40.915" v="414" actId="20577"/>
          <ac:spMkLst>
            <pc:docMk/>
            <pc:sldMk cId="0" sldId="263"/>
            <ac:spMk id="107" creationId="{00000000-0000-0000-0000-000000000000}"/>
          </ac:spMkLst>
        </pc:spChg>
        <pc:picChg chg="add mod">
          <ac:chgData name="Caden Boyer" userId="S::cjboyer@alaska.edu::a9a03a1a-4dbd-4e1a-879a-fd91cb2bd812" providerId="AD" clId="Web-{20F08A8C-3758-CE16-A0B6-95C3920761C9}" dt="2022-02-17T00:13:17.727" v="408" actId="1076"/>
          <ac:picMkLst>
            <pc:docMk/>
            <pc:sldMk cId="0" sldId="263"/>
            <ac:picMk id="2" creationId="{AFCC8D96-4A3F-4A13-AA56-71A69C787211}"/>
          </ac:picMkLst>
        </pc:picChg>
        <pc:picChg chg="del">
          <ac:chgData name="Caden Boyer" userId="S::cjboyer@alaska.edu::a9a03a1a-4dbd-4e1a-879a-fd91cb2bd812" providerId="AD" clId="Web-{20F08A8C-3758-CE16-A0B6-95C3920761C9}" dt="2022-02-17T00:12:03.181" v="402"/>
          <ac:picMkLst>
            <pc:docMk/>
            <pc:sldMk cId="0" sldId="263"/>
            <ac:picMk id="108" creationId="{00000000-0000-0000-0000-000000000000}"/>
          </ac:picMkLst>
        </pc:picChg>
      </pc:sldChg>
      <pc:sldChg chg="addSp modSp mod setBg">
        <pc:chgData name="Caden Boyer" userId="S::cjboyer@alaska.edu::a9a03a1a-4dbd-4e1a-879a-fd91cb2bd812" providerId="AD" clId="Web-{20F08A8C-3758-CE16-A0B6-95C3920761C9}" dt="2022-02-17T00:18:02.787" v="471" actId="14100"/>
        <pc:sldMkLst>
          <pc:docMk/>
          <pc:sldMk cId="0" sldId="264"/>
        </pc:sldMkLst>
        <pc:spChg chg="add mod">
          <ac:chgData name="Caden Boyer" userId="S::cjboyer@alaska.edu::a9a03a1a-4dbd-4e1a-879a-fd91cb2bd812" providerId="AD" clId="Web-{20F08A8C-3758-CE16-A0B6-95C3920761C9}" dt="2022-02-17T00:17:56.772" v="469" actId="1076"/>
          <ac:spMkLst>
            <pc:docMk/>
            <pc:sldMk cId="0" sldId="264"/>
            <ac:spMk id="2" creationId="{9CBC85D3-5EAE-4C54-B362-45AC1944407D}"/>
          </ac:spMkLst>
        </pc:spChg>
        <pc:spChg chg="mod">
          <ac:chgData name="Caden Boyer" userId="S::cjboyer@alaska.edu::a9a03a1a-4dbd-4e1a-879a-fd91cb2bd812" providerId="AD" clId="Web-{20F08A8C-3758-CE16-A0B6-95C3920761C9}" dt="2022-02-16T23:00:28.431" v="66" actId="20577"/>
          <ac:spMkLst>
            <pc:docMk/>
            <pc:sldMk cId="0" sldId="264"/>
            <ac:spMk id="113" creationId="{00000000-0000-0000-0000-000000000000}"/>
          </ac:spMkLst>
        </pc:spChg>
        <pc:spChg chg="mod">
          <ac:chgData name="Caden Boyer" userId="S::cjboyer@alaska.edu::a9a03a1a-4dbd-4e1a-879a-fd91cb2bd812" providerId="AD" clId="Web-{20F08A8C-3758-CE16-A0B6-95C3920761C9}" dt="2022-02-17T00:16:56.976" v="459" actId="1076"/>
          <ac:spMkLst>
            <pc:docMk/>
            <pc:sldMk cId="0" sldId="264"/>
            <ac:spMk id="114" creationId="{00000000-0000-0000-0000-000000000000}"/>
          </ac:spMkLst>
        </pc:spChg>
        <pc:picChg chg="mod">
          <ac:chgData name="Caden Boyer" userId="S::cjboyer@alaska.edu::a9a03a1a-4dbd-4e1a-879a-fd91cb2bd812" providerId="AD" clId="Web-{20F08A8C-3758-CE16-A0B6-95C3920761C9}" dt="2022-02-17T00:18:02.787" v="471" actId="14100"/>
          <ac:picMkLst>
            <pc:docMk/>
            <pc:sldMk cId="0" sldId="264"/>
            <ac:picMk id="6" creationId="{56FF8E98-C78A-5C4E-8CCD-0F5D02433169}"/>
          </ac:picMkLst>
        </pc:picChg>
        <pc:picChg chg="mod">
          <ac:chgData name="Caden Boyer" userId="S::cjboyer@alaska.edu::a9a03a1a-4dbd-4e1a-879a-fd91cb2bd812" providerId="AD" clId="Web-{20F08A8C-3758-CE16-A0B6-95C3920761C9}" dt="2022-02-17T00:17:46.350" v="468" actId="1076"/>
          <ac:picMkLst>
            <pc:docMk/>
            <pc:sldMk cId="0" sldId="264"/>
            <ac:picMk id="115" creationId="{00000000-0000-0000-0000-000000000000}"/>
          </ac:picMkLst>
        </pc:picChg>
      </pc:sldChg>
      <pc:sldChg chg="modSp mod setBg">
        <pc:chgData name="Caden Boyer" userId="S::cjboyer@alaska.edu::a9a03a1a-4dbd-4e1a-879a-fd91cb2bd812" providerId="AD" clId="Web-{20F08A8C-3758-CE16-A0B6-95C3920761C9}" dt="2022-02-16T23:55:38.377" v="276" actId="20577"/>
        <pc:sldMkLst>
          <pc:docMk/>
          <pc:sldMk cId="0" sldId="265"/>
        </pc:sldMkLst>
        <pc:spChg chg="mod">
          <ac:chgData name="Caden Boyer" userId="S::cjboyer@alaska.edu::a9a03a1a-4dbd-4e1a-879a-fd91cb2bd812" providerId="AD" clId="Web-{20F08A8C-3758-CE16-A0B6-95C3920761C9}" dt="2022-02-16T22:58:20.212" v="58" actId="1076"/>
          <ac:spMkLst>
            <pc:docMk/>
            <pc:sldMk cId="0" sldId="265"/>
            <ac:spMk id="121" creationId="{00000000-0000-0000-0000-000000000000}"/>
          </ac:spMkLst>
        </pc:spChg>
        <pc:spChg chg="mod">
          <ac:chgData name="Caden Boyer" userId="S::cjboyer@alaska.edu::a9a03a1a-4dbd-4e1a-879a-fd91cb2bd812" providerId="AD" clId="Web-{20F08A8C-3758-CE16-A0B6-95C3920761C9}" dt="2022-02-16T23:55:38.377" v="276" actId="20577"/>
          <ac:spMkLst>
            <pc:docMk/>
            <pc:sldMk cId="0" sldId="265"/>
            <ac:spMk id="122" creationId="{00000000-0000-0000-0000-000000000000}"/>
          </ac:spMkLst>
        </pc:spChg>
        <pc:picChg chg="mod">
          <ac:chgData name="Caden Boyer" userId="S::cjboyer@alaska.edu::a9a03a1a-4dbd-4e1a-879a-fd91cb2bd812" providerId="AD" clId="Web-{20F08A8C-3758-CE16-A0B6-95C3920761C9}" dt="2022-02-16T22:58:15.009" v="57" actId="1076"/>
          <ac:picMkLst>
            <pc:docMk/>
            <pc:sldMk cId="0" sldId="265"/>
            <ac:picMk id="123" creationId="{00000000-0000-0000-0000-000000000000}"/>
          </ac:picMkLst>
        </pc:picChg>
      </pc:sldChg>
      <pc:sldChg chg="mod setBg">
        <pc:chgData name="Caden Boyer" userId="S::cjboyer@alaska.edu::a9a03a1a-4dbd-4e1a-879a-fd91cb2bd812" providerId="AD" clId="Web-{20F08A8C-3758-CE16-A0B6-95C3920761C9}" dt="2022-02-16T23:08:42.774" v="116"/>
        <pc:sldMkLst>
          <pc:docMk/>
          <pc:sldMk cId="0" sldId="266"/>
        </pc:sldMkLst>
      </pc:sldChg>
      <pc:sldChg chg="addSp modSp mod setBg">
        <pc:chgData name="Caden Boyer" userId="S::cjboyer@alaska.edu::a9a03a1a-4dbd-4e1a-879a-fd91cb2bd812" providerId="AD" clId="Web-{20F08A8C-3758-CE16-A0B6-95C3920761C9}" dt="2022-02-17T00:20:07.333" v="500" actId="1076"/>
        <pc:sldMkLst>
          <pc:docMk/>
          <pc:sldMk cId="1179674397" sldId="268"/>
        </pc:sldMkLst>
        <pc:spChg chg="add mod">
          <ac:chgData name="Caden Boyer" userId="S::cjboyer@alaska.edu::a9a03a1a-4dbd-4e1a-879a-fd91cb2bd812" providerId="AD" clId="Web-{20F08A8C-3758-CE16-A0B6-95C3920761C9}" dt="2022-02-17T00:19:50.068" v="496" actId="20577"/>
          <ac:spMkLst>
            <pc:docMk/>
            <pc:sldMk cId="1179674397" sldId="268"/>
            <ac:spMk id="2" creationId="{26F6AB02-A608-4D73-A92A-A3C71D12E678}"/>
          </ac:spMkLst>
        </pc:spChg>
        <pc:spChg chg="mod">
          <ac:chgData name="Caden Boyer" userId="S::cjboyer@alaska.edu::a9a03a1a-4dbd-4e1a-879a-fd91cb2bd812" providerId="AD" clId="Web-{20F08A8C-3758-CE16-A0B6-95C3920761C9}" dt="2022-02-16T23:00:05.306" v="63" actId="20577"/>
          <ac:spMkLst>
            <pc:docMk/>
            <pc:sldMk cId="1179674397" sldId="268"/>
            <ac:spMk id="113" creationId="{00000000-0000-0000-0000-000000000000}"/>
          </ac:spMkLst>
        </pc:spChg>
        <pc:spChg chg="mod">
          <ac:chgData name="Caden Boyer" userId="S::cjboyer@alaska.edu::a9a03a1a-4dbd-4e1a-879a-fd91cb2bd812" providerId="AD" clId="Web-{20F08A8C-3758-CE16-A0B6-95C3920761C9}" dt="2022-02-17T00:20:07.333" v="500" actId="1076"/>
          <ac:spMkLst>
            <pc:docMk/>
            <pc:sldMk cId="1179674397" sldId="268"/>
            <ac:spMk id="114" creationId="{00000000-0000-0000-0000-000000000000}"/>
          </ac:spMkLst>
        </pc:spChg>
        <pc:picChg chg="mod">
          <ac:chgData name="Caden Boyer" userId="S::cjboyer@alaska.edu::a9a03a1a-4dbd-4e1a-879a-fd91cb2bd812" providerId="AD" clId="Web-{20F08A8C-3758-CE16-A0B6-95C3920761C9}" dt="2022-02-17T00:19:55.271" v="498" actId="14100"/>
          <ac:picMkLst>
            <pc:docMk/>
            <pc:sldMk cId="1179674397" sldId="268"/>
            <ac:picMk id="6" creationId="{DF915E24-FBF3-BB40-9540-7D0FC1A9B5CE}"/>
          </ac:picMkLst>
        </pc:picChg>
      </pc:sldChg>
      <pc:sldMasterChg chg="mod setBg modSldLayout">
        <pc:chgData name="Caden Boyer" userId="S::cjboyer@alaska.edu::a9a03a1a-4dbd-4e1a-879a-fd91cb2bd812" providerId="AD" clId="Web-{20F08A8C-3758-CE16-A0B6-95C3920761C9}" dt="2022-02-16T23:08:42.774" v="116"/>
        <pc:sldMasterMkLst>
          <pc:docMk/>
          <pc:sldMasterMk cId="0" sldId="2147483659"/>
        </pc:sldMasterMkLst>
        <pc:sldLayoutChg chg="mod">
          <pc:chgData name="Caden Boyer" userId="S::cjboyer@alaska.edu::a9a03a1a-4dbd-4e1a-879a-fd91cb2bd812" providerId="AD" clId="Web-{20F08A8C-3758-CE16-A0B6-95C3920761C9}" dt="2022-02-16T23:08:42.774" v="116"/>
          <pc:sldLayoutMkLst>
            <pc:docMk/>
            <pc:sldMasterMk cId="0" sldId="2147483659"/>
            <pc:sldLayoutMk cId="0" sldId="2147483648"/>
          </pc:sldLayoutMkLst>
        </pc:sldLayoutChg>
        <pc:sldLayoutChg chg="mod">
          <pc:chgData name="Caden Boyer" userId="S::cjboyer@alaska.edu::a9a03a1a-4dbd-4e1a-879a-fd91cb2bd812" providerId="AD" clId="Web-{20F08A8C-3758-CE16-A0B6-95C3920761C9}" dt="2022-02-16T23:08:42.774" v="116"/>
          <pc:sldLayoutMkLst>
            <pc:docMk/>
            <pc:sldMasterMk cId="0" sldId="2147483659"/>
            <pc:sldLayoutMk cId="0" sldId="2147483649"/>
          </pc:sldLayoutMkLst>
        </pc:sldLayoutChg>
        <pc:sldLayoutChg chg="mod">
          <pc:chgData name="Caden Boyer" userId="S::cjboyer@alaska.edu::a9a03a1a-4dbd-4e1a-879a-fd91cb2bd812" providerId="AD" clId="Web-{20F08A8C-3758-CE16-A0B6-95C3920761C9}" dt="2022-02-16T23:08:42.774" v="116"/>
          <pc:sldLayoutMkLst>
            <pc:docMk/>
            <pc:sldMasterMk cId="0" sldId="2147483659"/>
            <pc:sldLayoutMk cId="0" sldId="2147483650"/>
          </pc:sldLayoutMkLst>
        </pc:sldLayoutChg>
        <pc:sldLayoutChg chg="mod">
          <pc:chgData name="Caden Boyer" userId="S::cjboyer@alaska.edu::a9a03a1a-4dbd-4e1a-879a-fd91cb2bd812" providerId="AD" clId="Web-{20F08A8C-3758-CE16-A0B6-95C3920761C9}" dt="2022-02-16T23:08:42.774" v="116"/>
          <pc:sldLayoutMkLst>
            <pc:docMk/>
            <pc:sldMasterMk cId="0" sldId="2147483659"/>
            <pc:sldLayoutMk cId="0" sldId="2147483651"/>
          </pc:sldLayoutMkLst>
        </pc:sldLayoutChg>
        <pc:sldLayoutChg chg="mod">
          <pc:chgData name="Caden Boyer" userId="S::cjboyer@alaska.edu::a9a03a1a-4dbd-4e1a-879a-fd91cb2bd812" providerId="AD" clId="Web-{20F08A8C-3758-CE16-A0B6-95C3920761C9}" dt="2022-02-16T23:08:42.774" v="116"/>
          <pc:sldLayoutMkLst>
            <pc:docMk/>
            <pc:sldMasterMk cId="0" sldId="2147483659"/>
            <pc:sldLayoutMk cId="0" sldId="2147483652"/>
          </pc:sldLayoutMkLst>
        </pc:sldLayoutChg>
        <pc:sldLayoutChg chg="mod">
          <pc:chgData name="Caden Boyer" userId="S::cjboyer@alaska.edu::a9a03a1a-4dbd-4e1a-879a-fd91cb2bd812" providerId="AD" clId="Web-{20F08A8C-3758-CE16-A0B6-95C3920761C9}" dt="2022-02-16T23:08:42.774" v="116"/>
          <pc:sldLayoutMkLst>
            <pc:docMk/>
            <pc:sldMasterMk cId="0" sldId="2147483659"/>
            <pc:sldLayoutMk cId="0" sldId="2147483653"/>
          </pc:sldLayoutMkLst>
        </pc:sldLayoutChg>
        <pc:sldLayoutChg chg="mod">
          <pc:chgData name="Caden Boyer" userId="S::cjboyer@alaska.edu::a9a03a1a-4dbd-4e1a-879a-fd91cb2bd812" providerId="AD" clId="Web-{20F08A8C-3758-CE16-A0B6-95C3920761C9}" dt="2022-02-16T23:08:42.774" v="116"/>
          <pc:sldLayoutMkLst>
            <pc:docMk/>
            <pc:sldMasterMk cId="0" sldId="2147483659"/>
            <pc:sldLayoutMk cId="0" sldId="2147483654"/>
          </pc:sldLayoutMkLst>
        </pc:sldLayoutChg>
        <pc:sldLayoutChg chg="mod">
          <pc:chgData name="Caden Boyer" userId="S::cjboyer@alaska.edu::a9a03a1a-4dbd-4e1a-879a-fd91cb2bd812" providerId="AD" clId="Web-{20F08A8C-3758-CE16-A0B6-95C3920761C9}" dt="2022-02-16T23:08:42.774" v="116"/>
          <pc:sldLayoutMkLst>
            <pc:docMk/>
            <pc:sldMasterMk cId="0" sldId="2147483659"/>
            <pc:sldLayoutMk cId="0" sldId="2147483655"/>
          </pc:sldLayoutMkLst>
        </pc:sldLayoutChg>
        <pc:sldLayoutChg chg="mod">
          <pc:chgData name="Caden Boyer" userId="S::cjboyer@alaska.edu::a9a03a1a-4dbd-4e1a-879a-fd91cb2bd812" providerId="AD" clId="Web-{20F08A8C-3758-CE16-A0B6-95C3920761C9}" dt="2022-02-16T23:08:42.774" v="116"/>
          <pc:sldLayoutMkLst>
            <pc:docMk/>
            <pc:sldMasterMk cId="0" sldId="2147483659"/>
            <pc:sldLayoutMk cId="0" sldId="2147483656"/>
          </pc:sldLayoutMkLst>
        </pc:sldLayoutChg>
        <pc:sldLayoutChg chg="mod">
          <pc:chgData name="Caden Boyer" userId="S::cjboyer@alaska.edu::a9a03a1a-4dbd-4e1a-879a-fd91cb2bd812" providerId="AD" clId="Web-{20F08A8C-3758-CE16-A0B6-95C3920761C9}" dt="2022-02-16T23:08:42.774" v="116"/>
          <pc:sldLayoutMkLst>
            <pc:docMk/>
            <pc:sldMasterMk cId="0" sldId="2147483659"/>
            <pc:sldLayoutMk cId="0" sldId="2147483657"/>
          </pc:sldLayoutMkLst>
        </pc:sldLayoutChg>
        <pc:sldLayoutChg chg="mod">
          <pc:chgData name="Caden Boyer" userId="S::cjboyer@alaska.edu::a9a03a1a-4dbd-4e1a-879a-fd91cb2bd812" providerId="AD" clId="Web-{20F08A8C-3758-CE16-A0B6-95C3920761C9}" dt="2022-02-16T23:08:42.774" v="116"/>
          <pc:sldLayoutMkLst>
            <pc:docMk/>
            <pc:sldMasterMk cId="0" sldId="2147483659"/>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100cd6ad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100cd6ad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100cd6ad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100cd6ad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5b4b8a6cd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5b4b8a6cd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5b4b8a6c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5b4b8a6c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15000"/>
              </a:lnSpc>
              <a:buClr>
                <a:schemeClr val="dk1"/>
              </a:buClr>
              <a:buNone/>
            </a:pPr>
            <a:r>
              <a:rPr lang="en" sz="1200" dirty="0">
                <a:solidFill>
                  <a:schemeClr val="dk1"/>
                </a:solidFill>
              </a:rPr>
              <a:t>Binary code is any code that uses only two symbols to represent information.  Different types of binary code includes Braille, which uses raised and non raised bumps, and Morse code, which uses long and short signals to relay information.</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The type of binary code we are using for the bracelets is the type that computers and computerized devices such as calculators, printers, and microwaves use to send, receive, and store information.</a:t>
            </a:r>
            <a:endParaRPr sz="1200" dirty="0">
              <a:solidFill>
                <a:schemeClr val="dk1"/>
              </a:solidFill>
            </a:endParaRPr>
          </a:p>
          <a:p>
            <a:pPr marL="0" indent="0">
              <a:lnSpc>
                <a:spcPct val="115000"/>
              </a:lnSpc>
              <a:buClr>
                <a:schemeClr val="dk1"/>
              </a:buClr>
              <a:buNone/>
            </a:pPr>
            <a:r>
              <a:rPr lang="en" sz="1200" dirty="0">
                <a:solidFill>
                  <a:schemeClr val="dk1"/>
                </a:solidFill>
              </a:rPr>
              <a:t>Binary code for computers come in the form of 1s and 0s.  Computers convert the 1s and 0s into different letters, symbols, and instructions.  The 1s represent “on” and the 0s represent “off.” </a:t>
            </a:r>
            <a:endParaRPr sz="1200">
              <a:solidFill>
                <a:schemeClr val="dk1"/>
              </a:solidFill>
            </a:endParaRPr>
          </a:p>
          <a:p>
            <a:pPr marL="0" indent="0">
              <a:lnSpc>
                <a:spcPct val="115000"/>
              </a:lnSpc>
              <a:buClr>
                <a:schemeClr val="dk1"/>
              </a:buClr>
              <a:buNone/>
            </a:pPr>
            <a:r>
              <a:rPr lang="en" sz="1200" dirty="0">
                <a:solidFill>
                  <a:schemeClr val="dk1"/>
                </a:solidFill>
              </a:rPr>
              <a:t>Each piece of binary code can only hold 8 binary digits, or bits.  This is why letters are translated to sets of 8 1s and 0s.  Each binary set is separated by one or more characters called a delimiter</a:t>
            </a:r>
            <a:endParaRPr sz="1200" dirty="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5b4b8a6c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5b4b8a6c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ASCII-American Standard Code for Information Interchange</a:t>
            </a:r>
          </a:p>
          <a:p>
            <a:pPr indent="-342900">
              <a:lnSpc>
                <a:spcPct val="200000"/>
              </a:lnSpc>
              <a:buFont typeface="Arial,Sans-Serif"/>
              <a:buChar char="●"/>
            </a:pPr>
            <a:r>
              <a:rPr lang="en" dirty="0"/>
              <a:t>We will be using the ASCII binary alphabet</a:t>
            </a:r>
            <a:endParaRPr lang="en-US" dirty="0"/>
          </a:p>
          <a:p>
            <a:pPr indent="-342900">
              <a:lnSpc>
                <a:spcPct val="200000"/>
              </a:lnSpc>
              <a:buFont typeface="Arial,Sans-Serif"/>
              <a:buChar char="●"/>
            </a:pPr>
            <a:r>
              <a:rPr lang="en" dirty="0"/>
              <a:t>The form we are using uses boxes instead of 1s and 0s</a:t>
            </a:r>
            <a:endParaRPr lang="en-US" dirty="0"/>
          </a:p>
          <a:p>
            <a:pPr indent="-342900">
              <a:lnSpc>
                <a:spcPct val="200000"/>
              </a:lnSpc>
              <a:buFont typeface="Arial,Sans-Serif"/>
              <a:buChar char="●"/>
            </a:pPr>
            <a:r>
              <a:rPr lang="en" dirty="0"/>
              <a:t>The black boxes represent 0s and the white boxes represent 1s</a:t>
            </a:r>
            <a:endParaRPr lang="en-US" dirty="0"/>
          </a:p>
          <a:p>
            <a:pPr indent="-342900">
              <a:lnSpc>
                <a:spcPct val="200000"/>
              </a:lnSpc>
              <a:buFont typeface="Arial,Sans-Serif"/>
              <a:buChar char="●"/>
            </a:pPr>
            <a:r>
              <a:rPr lang="en" dirty="0"/>
              <a:t>For example, the letter A would be translated to 0-1-0-0   0-0-0-1, or off-on-off-off space off-off-off-on.</a:t>
            </a:r>
            <a:endParaRPr lang="en-US" dirty="0"/>
          </a:p>
          <a:p>
            <a:pPr marL="171450" indent="-171450">
              <a:lnSpc>
                <a:spcPct val="200000"/>
              </a:lnSpc>
              <a:buFont typeface="Arial,Sans-Serif"/>
              <a:buChar char="●"/>
            </a:pPr>
            <a:r>
              <a:rPr lang="en" dirty="0"/>
              <a:t>Using this form is easier for the project, since the black and white squares correspond to the colors of the beads for our bracelets.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5b4b8a6cd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5b4b8a6c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5b4b8a6cd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5b4b8a6cd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5b4b8a6c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5b4b8a6c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5b4b8a6c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5b4b8a6cd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5b4b8a6c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5b4b8a6cd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25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3AE1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a:solidFill>
            <a:srgbClr val="FFC425"/>
          </a:solidFill>
        </p:spPr>
        <p:txBody>
          <a:bodyPr spcFirstLastPara="1" wrap="square" lIns="91425" tIns="91425" rIns="91425" bIns="91425" anchor="b" anchorCtr="0">
            <a:noAutofit/>
          </a:bodyPr>
          <a:lstStyle/>
          <a:p>
            <a:pPr marL="0" lvl="0" indent="0" algn="ctr" rtl="0">
              <a:spcBef>
                <a:spcPts val="0"/>
              </a:spcBef>
              <a:spcAft>
                <a:spcPts val="0"/>
              </a:spcAft>
              <a:buNone/>
            </a:pPr>
            <a:endParaRPr>
              <a:solidFill>
                <a:schemeClr val="lt1"/>
              </a:solidFill>
              <a:latin typeface="Times New Roman"/>
              <a:ea typeface="Times New Roman"/>
              <a:cs typeface="Times New Roman"/>
              <a:sym typeface="Times New Roman"/>
            </a:endParaRPr>
          </a:p>
        </p:txBody>
      </p:sp>
      <p:sp>
        <p:nvSpPr>
          <p:cNvPr id="55" name="Google Shape;55;p13"/>
          <p:cNvSpPr txBox="1">
            <a:spLocks noGrp="1"/>
          </p:cNvSpPr>
          <p:nvPr>
            <p:ph type="subTitle" idx="1"/>
          </p:nvPr>
        </p:nvSpPr>
        <p:spPr>
          <a:xfrm>
            <a:off x="-720" y="2867325"/>
            <a:ext cx="9145440" cy="15630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endParaRPr lang="en-US" sz="1400" dirty="0">
              <a:solidFill>
                <a:schemeClr val="bg1"/>
              </a:solidFill>
            </a:endParaRPr>
          </a:p>
          <a:p>
            <a:pPr marL="0" lvl="0" indent="0" algn="ctr" rtl="0">
              <a:spcBef>
                <a:spcPts val="0"/>
              </a:spcBef>
              <a:spcAft>
                <a:spcPts val="0"/>
              </a:spcAft>
              <a:buNone/>
            </a:pPr>
            <a:r>
              <a:rPr lang="en" sz="1400" dirty="0">
                <a:solidFill>
                  <a:schemeClr val="tx1"/>
                </a:solidFill>
                <a:latin typeface="Abadi"/>
              </a:rPr>
              <a:t>Exploring Computer Science through</a:t>
            </a:r>
            <a:endParaRPr sz="1400">
              <a:solidFill>
                <a:schemeClr val="tx1"/>
              </a:solidFill>
              <a:latin typeface="Abadi"/>
            </a:endParaRPr>
          </a:p>
          <a:p>
            <a:pPr marL="0" indent="0"/>
            <a:r>
              <a:rPr lang="en" sz="3600" dirty="0">
                <a:solidFill>
                  <a:schemeClr val="tx1"/>
                </a:solidFill>
                <a:latin typeface="Franklin Gothic Demi"/>
              </a:rPr>
              <a:t>Binary Code Bracelets</a:t>
            </a:r>
          </a:p>
          <a:p>
            <a:pPr marL="0" indent="0" algn="l">
              <a:buClr>
                <a:schemeClr val="dk1"/>
              </a:buClr>
              <a:buSzPts val="1100"/>
            </a:pPr>
            <a:endParaRPr lang="en" sz="1300" dirty="0">
              <a:solidFill>
                <a:schemeClr val="dk1"/>
              </a:solidFill>
              <a:latin typeface="Miriam Fixed"/>
            </a:endParaRPr>
          </a:p>
          <a:p>
            <a:pPr marL="0" lvl="0" indent="0">
              <a:spcBef>
                <a:spcPts val="0"/>
              </a:spcBef>
              <a:spcAft>
                <a:spcPts val="0"/>
              </a:spcAft>
              <a:buSzPts val="1100"/>
              <a:buFont typeface="Arial"/>
              <a:buNone/>
            </a:pPr>
            <a:r>
              <a:rPr lang="en" sz="1300" dirty="0">
                <a:solidFill>
                  <a:schemeClr val="dk1"/>
                </a:solidFill>
                <a:latin typeface="Miriam Fixed"/>
              </a:rPr>
              <a:t>01000010 01001001 01001110 01000001 01010010 01011001 01000011 01001111 01000100 01000101</a:t>
            </a:r>
            <a:endParaRPr sz="1400" dirty="0">
              <a:solidFill>
                <a:schemeClr val="dk1"/>
              </a:solidFill>
              <a:latin typeface="Miriam Fixed"/>
            </a:endParaRPr>
          </a:p>
        </p:txBody>
      </p:sp>
      <p:pic>
        <p:nvPicPr>
          <p:cNvPr id="56" name="Google Shape;56;p13"/>
          <p:cNvPicPr preferRelativeResize="0"/>
          <p:nvPr/>
        </p:nvPicPr>
        <p:blipFill>
          <a:blip r:embed="rId3">
            <a:alphaModFix/>
          </a:blip>
          <a:stretch>
            <a:fillRect/>
          </a:stretch>
        </p:blipFill>
        <p:spPr>
          <a:xfrm>
            <a:off x="2087" y="58"/>
            <a:ext cx="9140661" cy="2834068"/>
          </a:xfrm>
          <a:prstGeom prst="rect">
            <a:avLst/>
          </a:prstGeom>
          <a:noFill/>
          <a:ln>
            <a:noFill/>
          </a:ln>
        </p:spPr>
      </p:pic>
      <p:pic>
        <p:nvPicPr>
          <p:cNvPr id="57" name="Google Shape;57;p13"/>
          <p:cNvPicPr preferRelativeResize="0"/>
          <p:nvPr/>
        </p:nvPicPr>
        <p:blipFill>
          <a:blip r:embed="rId4">
            <a:alphaModFix/>
          </a:blip>
          <a:stretch>
            <a:fillRect/>
          </a:stretch>
        </p:blipFill>
        <p:spPr>
          <a:xfrm>
            <a:off x="3100025" y="4463525"/>
            <a:ext cx="2943952" cy="602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265500" y="272828"/>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Franklin Gothic Demi"/>
              </a:rPr>
              <a:t>Discussion</a:t>
            </a:r>
            <a:endParaRPr dirty="0">
              <a:latin typeface="Franklin Gothic Demi"/>
            </a:endParaRPr>
          </a:p>
        </p:txBody>
      </p:sp>
      <p:sp>
        <p:nvSpPr>
          <p:cNvPr id="122" name="Google Shape;122;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Clr>
                <a:srgbClr val="000000"/>
              </a:buClr>
              <a:buSzPts val="1800"/>
              <a:buChar char="●"/>
            </a:pPr>
            <a:r>
              <a:rPr lang="en" sz="2000" dirty="0">
                <a:solidFill>
                  <a:srgbClr val="000000"/>
                </a:solidFill>
                <a:latin typeface="Abadi"/>
              </a:rPr>
              <a:t>What was the hardest part of this project? Why was it hard?</a:t>
            </a:r>
            <a:endParaRPr lang="en-US" sz="2000" dirty="0">
              <a:solidFill>
                <a:srgbClr val="000000"/>
              </a:solidFill>
              <a:latin typeface="Abadi"/>
            </a:endParaRPr>
          </a:p>
          <a:p>
            <a:pPr marL="457200" lvl="0" indent="-342900" algn="l" rtl="0">
              <a:lnSpc>
                <a:spcPct val="100000"/>
              </a:lnSpc>
              <a:spcBef>
                <a:spcPts val="1600"/>
              </a:spcBef>
              <a:spcAft>
                <a:spcPts val="0"/>
              </a:spcAft>
              <a:buClr>
                <a:srgbClr val="000000"/>
              </a:buClr>
              <a:buSzPts val="1800"/>
              <a:buChar char="●"/>
            </a:pPr>
            <a:r>
              <a:rPr lang="en" sz="2000" dirty="0">
                <a:solidFill>
                  <a:srgbClr val="000000"/>
                </a:solidFill>
                <a:latin typeface="Abadi"/>
              </a:rPr>
              <a:t>Why do you think it is important that the bits are in the correct order?</a:t>
            </a:r>
            <a:endParaRPr sz="2000" dirty="0">
              <a:solidFill>
                <a:srgbClr val="000000"/>
              </a:solidFill>
              <a:latin typeface="Abadi"/>
            </a:endParaRPr>
          </a:p>
          <a:p>
            <a:pPr marL="457200" lvl="0" indent="-342900" algn="l" rtl="0">
              <a:lnSpc>
                <a:spcPct val="100000"/>
              </a:lnSpc>
              <a:spcBef>
                <a:spcPts val="1600"/>
              </a:spcBef>
              <a:spcAft>
                <a:spcPts val="0"/>
              </a:spcAft>
              <a:buClr>
                <a:srgbClr val="000000"/>
              </a:buClr>
              <a:buSzPts val="1800"/>
              <a:buChar char="●"/>
            </a:pPr>
            <a:r>
              <a:rPr lang="en" sz="2000" dirty="0">
                <a:solidFill>
                  <a:srgbClr val="000000"/>
                </a:solidFill>
                <a:latin typeface="Abadi"/>
              </a:rPr>
              <a:t>What other computerized devices use this type of binary code?</a:t>
            </a:r>
          </a:p>
          <a:p>
            <a:pPr>
              <a:lnSpc>
                <a:spcPct val="100000"/>
              </a:lnSpc>
              <a:spcBef>
                <a:spcPts val="1600"/>
              </a:spcBef>
              <a:buClr>
                <a:srgbClr val="000000"/>
              </a:buClr>
            </a:pPr>
            <a:r>
              <a:rPr lang="en" sz="2000" dirty="0">
                <a:solidFill>
                  <a:srgbClr val="000000"/>
                </a:solidFill>
                <a:latin typeface="Abadi"/>
              </a:rPr>
              <a:t>What did you learn?</a:t>
            </a:r>
          </a:p>
        </p:txBody>
      </p:sp>
      <p:pic>
        <p:nvPicPr>
          <p:cNvPr id="123" name="Google Shape;123;p22" descr="Shape&#10;&#10;Description automatically generated"/>
          <p:cNvPicPr preferRelativeResize="0"/>
          <p:nvPr/>
        </p:nvPicPr>
        <p:blipFill>
          <a:blip r:embed="rId3"/>
          <a:stretch>
            <a:fillRect/>
          </a:stretch>
        </p:blipFill>
        <p:spPr>
          <a:xfrm>
            <a:off x="851298" y="1934498"/>
            <a:ext cx="2865067" cy="22901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ctrTitle"/>
          </p:nvPr>
        </p:nvSpPr>
        <p:spPr>
          <a:xfrm>
            <a:off x="565775" y="581050"/>
            <a:ext cx="7966500" cy="4006200"/>
          </a:xfrm>
          <a:prstGeom prst="rect">
            <a:avLst/>
          </a:prstGeom>
          <a:solidFill>
            <a:srgbClr val="00583D"/>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FFC425"/>
                </a:solidFill>
                <a:latin typeface="Roboto Condensed"/>
                <a:ea typeface="Roboto Condensed"/>
                <a:cs typeface="Roboto Condensed"/>
                <a:sym typeface="Roboto Condensed"/>
              </a:rPr>
              <a:t>Questions?</a:t>
            </a:r>
            <a:endParaRPr sz="6000" b="1">
              <a:solidFill>
                <a:srgbClr val="FFC425"/>
              </a:solidFill>
              <a:latin typeface="Roboto Condensed"/>
              <a:ea typeface="Roboto Condensed"/>
              <a:cs typeface="Roboto Condensed"/>
              <a:sym typeface="Roboto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Franklin Gothic Demi"/>
              </a:rPr>
              <a:t>Presenter’s Name</a:t>
            </a:r>
            <a:endParaRPr lang="en-US">
              <a:latin typeface="Franklin Gothic Demi"/>
            </a:endParaRPr>
          </a:p>
        </p:txBody>
      </p:sp>
      <p:sp>
        <p:nvSpPr>
          <p:cNvPr id="63" name="Google Shape;63;p1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Franklin Gothic Demi"/>
              </a:rPr>
              <a:t>Title</a:t>
            </a:r>
            <a:endParaRPr lang="en-US" dirty="0">
              <a:latin typeface="Franklin Gothic Demi"/>
            </a:endParaRPr>
          </a:p>
        </p:txBody>
      </p:sp>
      <p:sp>
        <p:nvSpPr>
          <p:cNvPr id="64" name="Google Shape;64;p1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dirty="0">
                <a:latin typeface="Abadi"/>
              </a:rPr>
              <a:t>Short bio/</a:t>
            </a:r>
          </a:p>
          <a:p>
            <a:pPr marL="0" lvl="0" indent="0" algn="ctr" rtl="0">
              <a:spcBef>
                <a:spcPts val="0"/>
              </a:spcBef>
              <a:spcAft>
                <a:spcPts val="1600"/>
              </a:spcAft>
              <a:buNone/>
            </a:pPr>
            <a:r>
              <a:rPr lang="en" dirty="0">
                <a:latin typeface="Abadi"/>
              </a:rPr>
              <a:t>Accomplishments</a:t>
            </a:r>
            <a:endParaRPr>
              <a:latin typeface="Abad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Franklin Gothic Demi"/>
              </a:rPr>
              <a:t>What is Binary Code?</a:t>
            </a:r>
            <a:endParaRPr lang="en-US" sz="3600" dirty="0">
              <a:latin typeface="Franklin Gothic Demi"/>
            </a:endParaRPr>
          </a:p>
        </p:txBody>
      </p:sp>
      <p:sp>
        <p:nvSpPr>
          <p:cNvPr id="70" name="Google Shape;70;p15"/>
          <p:cNvSpPr txBox="1">
            <a:spLocks noGrp="1"/>
          </p:cNvSpPr>
          <p:nvPr>
            <p:ph type="body" idx="1"/>
          </p:nvPr>
        </p:nvSpPr>
        <p:spPr>
          <a:xfrm>
            <a:off x="343854" y="1438199"/>
            <a:ext cx="4618113" cy="830509"/>
          </a:xfrm>
          <a:prstGeom prst="rect">
            <a:avLst/>
          </a:prstGeom>
        </p:spPr>
        <p:txBody>
          <a:bodyPr spcFirstLastPara="1" wrap="square" lIns="91425" tIns="91425" rIns="91425" bIns="91425" anchor="t" anchorCtr="0">
            <a:noAutofit/>
          </a:bodyPr>
          <a:lstStyle/>
          <a:p>
            <a:pPr marL="114300" indent="0">
              <a:buClr>
                <a:srgbClr val="000000"/>
              </a:buClr>
              <a:buNone/>
            </a:pPr>
            <a:r>
              <a:rPr lang="en" sz="2300" dirty="0">
                <a:solidFill>
                  <a:srgbClr val="000000"/>
                </a:solidFill>
                <a:latin typeface="Abadi"/>
              </a:rPr>
              <a:t> Braille           Morse Code</a:t>
            </a:r>
          </a:p>
        </p:txBody>
      </p:sp>
      <p:pic>
        <p:nvPicPr>
          <p:cNvPr id="2" name="Picture 2">
            <a:extLst>
              <a:ext uri="{FF2B5EF4-FFF2-40B4-BE49-F238E27FC236}">
                <a16:creationId xmlns:a16="http://schemas.microsoft.com/office/drawing/2014/main" id="{7C5FA564-4F78-454C-B4B0-95664AFF9036}"/>
              </a:ext>
            </a:extLst>
          </p:cNvPr>
          <p:cNvPicPr>
            <a:picLocks noChangeAspect="1"/>
          </p:cNvPicPr>
          <p:nvPr/>
        </p:nvPicPr>
        <p:blipFill>
          <a:blip r:embed="rId3"/>
          <a:stretch>
            <a:fillRect/>
          </a:stretch>
        </p:blipFill>
        <p:spPr>
          <a:xfrm>
            <a:off x="78003" y="1662457"/>
            <a:ext cx="1898170" cy="2651723"/>
          </a:xfrm>
          <a:prstGeom prst="rect">
            <a:avLst/>
          </a:prstGeom>
        </p:spPr>
      </p:pic>
      <p:pic>
        <p:nvPicPr>
          <p:cNvPr id="3" name="Picture 3">
            <a:extLst>
              <a:ext uri="{FF2B5EF4-FFF2-40B4-BE49-F238E27FC236}">
                <a16:creationId xmlns:a16="http://schemas.microsoft.com/office/drawing/2014/main" id="{118A7A08-111D-46D6-A252-64341D70F3E8}"/>
              </a:ext>
            </a:extLst>
          </p:cNvPr>
          <p:cNvPicPr>
            <a:picLocks noChangeAspect="1"/>
          </p:cNvPicPr>
          <p:nvPr/>
        </p:nvPicPr>
        <p:blipFill>
          <a:blip r:embed="rId4"/>
          <a:stretch>
            <a:fillRect/>
          </a:stretch>
        </p:blipFill>
        <p:spPr>
          <a:xfrm>
            <a:off x="1654693" y="1896212"/>
            <a:ext cx="3390180" cy="2097142"/>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728B8DC7-708C-4AB2-A4A2-FF08A85A191A}"/>
              </a:ext>
            </a:extLst>
          </p:cNvPr>
          <p:cNvPicPr>
            <a:picLocks noChangeAspect="1"/>
          </p:cNvPicPr>
          <p:nvPr/>
        </p:nvPicPr>
        <p:blipFill>
          <a:blip r:embed="rId5"/>
          <a:stretch>
            <a:fillRect/>
          </a:stretch>
        </p:blipFill>
        <p:spPr>
          <a:xfrm>
            <a:off x="5162910" y="1426593"/>
            <a:ext cx="2743200" cy="2743200"/>
          </a:xfrm>
          <a:prstGeom prst="rect">
            <a:avLst/>
          </a:prstGeom>
        </p:spPr>
      </p:pic>
      <p:sp>
        <p:nvSpPr>
          <p:cNvPr id="5" name="Google Shape;70;p15">
            <a:extLst>
              <a:ext uri="{FF2B5EF4-FFF2-40B4-BE49-F238E27FC236}">
                <a16:creationId xmlns:a16="http://schemas.microsoft.com/office/drawing/2014/main" id="{223158EE-3E2F-446B-9AB2-FA4E6F81B4A1}"/>
              </a:ext>
            </a:extLst>
          </p:cNvPr>
          <p:cNvSpPr txBox="1">
            <a:spLocks/>
          </p:cNvSpPr>
          <p:nvPr/>
        </p:nvSpPr>
        <p:spPr>
          <a:xfrm>
            <a:off x="7701438" y="1548378"/>
            <a:ext cx="844058" cy="8089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Clr>
                <a:srgbClr val="000000"/>
              </a:buClr>
              <a:buNone/>
            </a:pPr>
            <a:r>
              <a:rPr lang="en" sz="7000" b="1" dirty="0">
                <a:solidFill>
                  <a:srgbClr val="000000"/>
                </a:solidFill>
                <a:latin typeface="Abadi"/>
              </a:rPr>
              <a:t>1</a:t>
            </a:r>
          </a:p>
          <a:p>
            <a:pPr marL="114300" indent="0">
              <a:lnSpc>
                <a:spcPct val="114999"/>
              </a:lnSpc>
              <a:buFont typeface="Arial"/>
              <a:buNone/>
            </a:pPr>
            <a:endParaRPr lang="en" sz="4000" b="1" dirty="0">
              <a:solidFill>
                <a:srgbClr val="000000"/>
              </a:solidFill>
              <a:latin typeface="Abadi"/>
            </a:endParaRPr>
          </a:p>
        </p:txBody>
      </p:sp>
      <p:sp>
        <p:nvSpPr>
          <p:cNvPr id="11" name="Google Shape;70;p15">
            <a:extLst>
              <a:ext uri="{FF2B5EF4-FFF2-40B4-BE49-F238E27FC236}">
                <a16:creationId xmlns:a16="http://schemas.microsoft.com/office/drawing/2014/main" id="{88362DB8-0AFE-40AC-9539-20649CB8A5B0}"/>
              </a:ext>
            </a:extLst>
          </p:cNvPr>
          <p:cNvSpPr txBox="1">
            <a:spLocks/>
          </p:cNvSpPr>
          <p:nvPr/>
        </p:nvSpPr>
        <p:spPr>
          <a:xfrm>
            <a:off x="7744570" y="2518850"/>
            <a:ext cx="844058" cy="8089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Clr>
                <a:srgbClr val="000000"/>
              </a:buClr>
              <a:buNone/>
            </a:pPr>
            <a:r>
              <a:rPr lang="en" sz="7000" b="1" dirty="0">
                <a:solidFill>
                  <a:srgbClr val="000000"/>
                </a:solidFill>
                <a:latin typeface="Abadi"/>
              </a:rPr>
              <a:t>0</a:t>
            </a:r>
          </a:p>
          <a:p>
            <a:pPr marL="114300" indent="0">
              <a:lnSpc>
                <a:spcPct val="114999"/>
              </a:lnSpc>
              <a:buFont typeface="Arial"/>
              <a:buNone/>
            </a:pPr>
            <a:endParaRPr lang="en" sz="4000" b="1" dirty="0">
              <a:solidFill>
                <a:srgbClr val="000000"/>
              </a:solidFill>
              <a:latin typeface="Abadi"/>
            </a:endParaRPr>
          </a:p>
        </p:txBody>
      </p:sp>
      <p:sp>
        <p:nvSpPr>
          <p:cNvPr id="8" name="Google Shape;70;p15">
            <a:extLst>
              <a:ext uri="{FF2B5EF4-FFF2-40B4-BE49-F238E27FC236}">
                <a16:creationId xmlns:a16="http://schemas.microsoft.com/office/drawing/2014/main" id="{6EDE0706-597F-438F-BCD7-FCC4B736D8BF}"/>
              </a:ext>
            </a:extLst>
          </p:cNvPr>
          <p:cNvSpPr txBox="1">
            <a:spLocks/>
          </p:cNvSpPr>
          <p:nvPr/>
        </p:nvSpPr>
        <p:spPr>
          <a:xfrm>
            <a:off x="4628277" y="4028473"/>
            <a:ext cx="4564198" cy="7658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14999"/>
              </a:lnSpc>
              <a:buNone/>
            </a:pPr>
            <a:r>
              <a:rPr lang="en" sz="2300" dirty="0">
                <a:solidFill>
                  <a:schemeClr val="dk1"/>
                </a:solidFill>
                <a:latin typeface="Miriam Fixed"/>
                <a:cs typeface="Miriam Fixed"/>
              </a:rPr>
              <a:t>01000010 / 01001001 etc.</a:t>
            </a:r>
            <a:endParaRPr lang="en-US" sz="2300"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Franklin Gothic Demi"/>
              </a:rPr>
              <a:t>Binary Alphabet</a:t>
            </a:r>
            <a:endParaRPr lang="en-US" sz="3600" dirty="0">
              <a:latin typeface="Franklin Gothic Demi"/>
            </a:endParaRPr>
          </a:p>
        </p:txBody>
      </p:sp>
      <p:pic>
        <p:nvPicPr>
          <p:cNvPr id="86" name="Google Shape;86;p17"/>
          <p:cNvPicPr preferRelativeResize="0"/>
          <p:nvPr/>
        </p:nvPicPr>
        <p:blipFill>
          <a:blip r:embed="rId3">
            <a:alphaModFix/>
          </a:blip>
          <a:stretch>
            <a:fillRect/>
          </a:stretch>
        </p:blipFill>
        <p:spPr>
          <a:xfrm>
            <a:off x="1786781" y="1089813"/>
            <a:ext cx="5681704" cy="3955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265500" y="543062"/>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Franklin Gothic Demi"/>
              </a:rPr>
              <a:t>Binary Bracelets</a:t>
            </a:r>
            <a:endParaRPr lang="en-US" dirty="0">
              <a:latin typeface="Franklin Gothic Demi"/>
            </a:endParaRPr>
          </a:p>
        </p:txBody>
      </p:sp>
      <p:sp>
        <p:nvSpPr>
          <p:cNvPr id="93" name="Google Shape;93;p18"/>
          <p:cNvSpPr txBox="1">
            <a:spLocks noGrp="1"/>
          </p:cNvSpPr>
          <p:nvPr>
            <p:ph type="body" idx="2"/>
          </p:nvPr>
        </p:nvSpPr>
        <p:spPr>
          <a:xfrm>
            <a:off x="4948718" y="724075"/>
            <a:ext cx="3837000" cy="3695100"/>
          </a:xfrm>
          <a:prstGeom prst="rect">
            <a:avLst/>
          </a:prstGeom>
        </p:spPr>
        <p:txBody>
          <a:bodyPr spcFirstLastPara="1" wrap="square" lIns="91425" tIns="91425" rIns="91425" bIns="91425" anchor="ctr" anchorCtr="0">
            <a:noAutofit/>
          </a:bodyPr>
          <a:lstStyle/>
          <a:p>
            <a:pPr marL="0" indent="0">
              <a:buNone/>
            </a:pPr>
            <a:r>
              <a:rPr lang="en" dirty="0">
                <a:solidFill>
                  <a:schemeClr val="dk1"/>
                </a:solidFill>
                <a:latin typeface="Abadi"/>
                <a:ea typeface="Times New Roman"/>
                <a:cs typeface="Times New Roman"/>
                <a:sym typeface="Times New Roman"/>
              </a:rPr>
              <a:t>Your challenge is to create a bracelet by converting the English alphabet to binary code.  You can then take your own binary code sheet home and create secret messages!</a:t>
            </a:r>
            <a:endParaRPr lang="en-US" dirty="0">
              <a:solidFill>
                <a:schemeClr val="dk1"/>
              </a:solidFill>
              <a:latin typeface="Abadi"/>
              <a:ea typeface="Times New Roman"/>
              <a:cs typeface="Times New Roman"/>
            </a:endParaRPr>
          </a:p>
          <a:p>
            <a:pPr marL="0" lvl="0" indent="0" algn="l" rtl="0">
              <a:spcBef>
                <a:spcPts val="1600"/>
              </a:spcBef>
              <a:spcAft>
                <a:spcPts val="1600"/>
              </a:spcAft>
              <a:buNone/>
            </a:pPr>
            <a:endParaRPr dirty="0">
              <a:solidFill>
                <a:srgbClr val="000000"/>
              </a:solidFill>
              <a:latin typeface="Abadi"/>
            </a:endParaRPr>
          </a:p>
        </p:txBody>
      </p:sp>
      <p:pic>
        <p:nvPicPr>
          <p:cNvPr id="94" name="Google Shape;94;p18"/>
          <p:cNvPicPr preferRelativeResize="0"/>
          <p:nvPr/>
        </p:nvPicPr>
        <p:blipFill>
          <a:blip r:embed="rId3">
            <a:alphaModFix/>
          </a:blip>
          <a:stretch>
            <a:fillRect/>
          </a:stretch>
        </p:blipFill>
        <p:spPr>
          <a:xfrm>
            <a:off x="833428" y="2082112"/>
            <a:ext cx="2893000" cy="2123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rgbClr val="000000"/>
              </a:buClr>
              <a:buSzPts val="1800"/>
              <a:buFont typeface="Times New Roman"/>
              <a:buChar char="●"/>
            </a:pPr>
            <a:r>
              <a:rPr lang="en" dirty="0">
                <a:solidFill>
                  <a:srgbClr val="000000"/>
                </a:solidFill>
                <a:latin typeface="Abadi"/>
                <a:ea typeface="Times New Roman"/>
                <a:cs typeface="Times New Roman"/>
                <a:sym typeface="Times New Roman"/>
              </a:rPr>
              <a:t>You may only choose 3 different colored beads</a:t>
            </a:r>
            <a:endParaRPr lang="en-US">
              <a:solidFill>
                <a:srgbClr val="000000"/>
              </a:solidFill>
              <a:latin typeface="Abadi"/>
              <a:ea typeface="Times New Roman"/>
              <a:cs typeface="Times New Roman"/>
            </a:endParaRPr>
          </a:p>
          <a:p>
            <a:pPr lvl="1">
              <a:lnSpc>
                <a:spcPct val="114999"/>
              </a:lnSpc>
              <a:buClr>
                <a:srgbClr val="000000"/>
              </a:buClr>
              <a:buFont typeface="Times New Roman"/>
              <a:buChar char="●"/>
            </a:pPr>
            <a:r>
              <a:rPr lang="en" sz="1800" dirty="0">
                <a:solidFill>
                  <a:srgbClr val="000000"/>
                </a:solidFill>
                <a:latin typeface="Abadi"/>
                <a:ea typeface="Times New Roman"/>
                <a:cs typeface="Times New Roman"/>
              </a:rPr>
              <a:t>off, on, and delimiter</a:t>
            </a:r>
            <a:br>
              <a:rPr lang="en" sz="1800" dirty="0">
                <a:latin typeface="Abadi"/>
                <a:ea typeface="Times New Roman"/>
                <a:cs typeface="Times New Roman"/>
              </a:rPr>
            </a:br>
            <a:endParaRPr lang="en" dirty="0">
              <a:solidFill>
                <a:srgbClr val="000000"/>
              </a:solidFill>
              <a:latin typeface="Abadi"/>
              <a:ea typeface="Times New Roman"/>
              <a:cs typeface="Times New Roman"/>
            </a:endParaRPr>
          </a:p>
          <a:p>
            <a:pPr marL="457200" lvl="0" indent="-342900" algn="l" rtl="0">
              <a:spcBef>
                <a:spcPts val="0"/>
              </a:spcBef>
              <a:spcAft>
                <a:spcPts val="0"/>
              </a:spcAft>
              <a:buClr>
                <a:srgbClr val="000000"/>
              </a:buClr>
              <a:buSzPts val="1800"/>
              <a:buFont typeface="Times New Roman"/>
              <a:buChar char="●"/>
            </a:pPr>
            <a:r>
              <a:rPr lang="en" dirty="0">
                <a:solidFill>
                  <a:srgbClr val="000000"/>
                </a:solidFill>
                <a:latin typeface="Abadi"/>
                <a:ea typeface="Times New Roman"/>
                <a:cs typeface="Times New Roman"/>
                <a:sym typeface="Times New Roman"/>
              </a:rPr>
              <a:t>Make sure to put a delimiter between each "letter"</a:t>
            </a:r>
            <a:endParaRPr dirty="0">
              <a:solidFill>
                <a:srgbClr val="000000"/>
              </a:solidFill>
              <a:latin typeface="Abadi"/>
              <a:ea typeface="Times New Roman"/>
              <a:cs typeface="Times New Roman"/>
            </a:endParaRPr>
          </a:p>
          <a:p>
            <a:pPr marL="457200" lvl="0" indent="-342900" algn="l" rtl="0">
              <a:spcBef>
                <a:spcPts val="0"/>
              </a:spcBef>
              <a:spcAft>
                <a:spcPts val="0"/>
              </a:spcAft>
              <a:buClr>
                <a:srgbClr val="000000"/>
              </a:buClr>
              <a:buSzPts val="1800"/>
              <a:buFont typeface="Times New Roman"/>
              <a:buChar char="●"/>
            </a:pPr>
            <a:r>
              <a:rPr lang="en" dirty="0">
                <a:solidFill>
                  <a:srgbClr val="000000"/>
                </a:solidFill>
                <a:latin typeface="Abadi"/>
                <a:ea typeface="Times New Roman"/>
                <a:cs typeface="Times New Roman"/>
                <a:sym typeface="Times New Roman"/>
              </a:rPr>
              <a:t>You must check that your code is correct with an instructor before beginning your bracelet</a:t>
            </a:r>
            <a:endParaRPr>
              <a:solidFill>
                <a:srgbClr val="000000"/>
              </a:solidFill>
              <a:latin typeface="Abadi"/>
              <a:ea typeface="Times New Roman"/>
              <a:cs typeface="Times New Roman"/>
            </a:endParaRPr>
          </a:p>
          <a:p>
            <a:pPr marL="457200" lvl="0" indent="0" algn="l" rtl="0">
              <a:spcBef>
                <a:spcPts val="1600"/>
              </a:spcBef>
              <a:spcAft>
                <a:spcPts val="1600"/>
              </a:spcAft>
              <a:buNone/>
            </a:pPr>
            <a:endParaRPr dirty="0">
              <a:solidFill>
                <a:srgbClr val="000000"/>
              </a:solidFill>
              <a:latin typeface="Abadi"/>
              <a:ea typeface="Times New Roman"/>
              <a:cs typeface="Times New Roman"/>
            </a:endParaRPr>
          </a:p>
        </p:txBody>
      </p:sp>
      <p:pic>
        <p:nvPicPr>
          <p:cNvPr id="101" name="Google Shape;101;p19"/>
          <p:cNvPicPr preferRelativeResize="0"/>
          <p:nvPr/>
        </p:nvPicPr>
        <p:blipFill>
          <a:blip r:embed="rId3">
            <a:alphaModFix/>
          </a:blip>
          <a:stretch>
            <a:fillRect/>
          </a:stretch>
        </p:blipFill>
        <p:spPr>
          <a:xfrm>
            <a:off x="654124" y="1478664"/>
            <a:ext cx="3252050" cy="1512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290953" y="375916"/>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latin typeface="Franklin Gothic Demi"/>
                <a:ea typeface="Times New Roman"/>
                <a:cs typeface="Times New Roman"/>
                <a:sym typeface="Times New Roman"/>
              </a:rPr>
              <a:t>Materials</a:t>
            </a:r>
            <a:endParaRPr lang="en-US" sz="3600" dirty="0">
              <a:latin typeface="Franklin Gothic Demi"/>
              <a:ea typeface="Times New Roman"/>
              <a:cs typeface="Times New Roman"/>
            </a:endParaRPr>
          </a:p>
        </p:txBody>
      </p:sp>
      <p:sp>
        <p:nvSpPr>
          <p:cNvPr id="107" name="Google Shape;107;p2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000000"/>
                </a:solidFill>
                <a:latin typeface="Abadi"/>
                <a:ea typeface="Times New Roman"/>
                <a:cs typeface="Times New Roman"/>
                <a:sym typeface="Times New Roman"/>
              </a:rPr>
              <a:t>You will need:</a:t>
            </a:r>
            <a:endParaRPr lang="en-US" dirty="0">
              <a:solidFill>
                <a:srgbClr val="000000"/>
              </a:solidFill>
              <a:latin typeface="Abadi"/>
              <a:ea typeface="Times New Roman"/>
              <a:cs typeface="Times New Roman"/>
            </a:endParaRPr>
          </a:p>
          <a:p>
            <a:pPr marL="457200" lvl="0" indent="-342900" algn="l" rtl="0">
              <a:spcBef>
                <a:spcPts val="1600"/>
              </a:spcBef>
              <a:spcAft>
                <a:spcPts val="0"/>
              </a:spcAft>
              <a:buClr>
                <a:srgbClr val="000000"/>
              </a:buClr>
              <a:buSzPts val="1800"/>
              <a:buFont typeface="Times New Roman"/>
              <a:buChar char="●"/>
            </a:pPr>
            <a:r>
              <a:rPr lang="en" dirty="0">
                <a:solidFill>
                  <a:srgbClr val="000000"/>
                </a:solidFill>
                <a:latin typeface="Abadi"/>
                <a:ea typeface="Times New Roman"/>
                <a:cs typeface="Times New Roman"/>
                <a:sym typeface="Times New Roman"/>
              </a:rPr>
              <a:t>Paper</a:t>
            </a:r>
            <a:endParaRPr dirty="0">
              <a:solidFill>
                <a:srgbClr val="000000"/>
              </a:solidFill>
              <a:latin typeface="Abadi"/>
              <a:ea typeface="Times New Roman"/>
              <a:cs typeface="Times New Roman"/>
            </a:endParaRPr>
          </a:p>
          <a:p>
            <a:pPr marL="457200" lvl="0" indent="-342900" algn="l" rtl="0">
              <a:spcBef>
                <a:spcPts val="0"/>
              </a:spcBef>
              <a:spcAft>
                <a:spcPts val="0"/>
              </a:spcAft>
              <a:buClr>
                <a:srgbClr val="000000"/>
              </a:buClr>
              <a:buSzPts val="1800"/>
              <a:buFont typeface="Times New Roman"/>
              <a:buChar char="●"/>
            </a:pPr>
            <a:r>
              <a:rPr lang="en" dirty="0">
                <a:solidFill>
                  <a:srgbClr val="000000"/>
                </a:solidFill>
                <a:latin typeface="Abadi"/>
                <a:ea typeface="Times New Roman"/>
                <a:cs typeface="Times New Roman"/>
                <a:sym typeface="Times New Roman"/>
              </a:rPr>
              <a:t>Pencil</a:t>
            </a:r>
            <a:endParaRPr dirty="0">
              <a:solidFill>
                <a:srgbClr val="000000"/>
              </a:solidFill>
              <a:latin typeface="Abadi"/>
              <a:ea typeface="Times New Roman"/>
              <a:cs typeface="Times New Roman"/>
            </a:endParaRPr>
          </a:p>
          <a:p>
            <a:pPr marL="457200" lvl="0" indent="-342900" algn="l" rtl="0">
              <a:spcBef>
                <a:spcPts val="0"/>
              </a:spcBef>
              <a:spcAft>
                <a:spcPts val="0"/>
              </a:spcAft>
              <a:buClr>
                <a:srgbClr val="000000"/>
              </a:buClr>
              <a:buSzPts val="1800"/>
              <a:buFont typeface="Times New Roman"/>
              <a:buChar char="●"/>
            </a:pPr>
            <a:r>
              <a:rPr lang="en" dirty="0">
                <a:solidFill>
                  <a:srgbClr val="000000"/>
                </a:solidFill>
                <a:latin typeface="Abadi"/>
                <a:ea typeface="Times New Roman"/>
                <a:cs typeface="Times New Roman"/>
                <a:sym typeface="Times New Roman"/>
              </a:rPr>
              <a:t>1 piece of string</a:t>
            </a:r>
            <a:endParaRPr dirty="0">
              <a:solidFill>
                <a:srgbClr val="000000"/>
              </a:solidFill>
              <a:latin typeface="Abadi"/>
              <a:ea typeface="Times New Roman"/>
              <a:cs typeface="Times New Roman"/>
            </a:endParaRPr>
          </a:p>
          <a:p>
            <a:pPr>
              <a:buClr>
                <a:srgbClr val="000000"/>
              </a:buClr>
              <a:buFont typeface="Times New Roman"/>
              <a:buChar char="●"/>
            </a:pPr>
            <a:r>
              <a:rPr lang="en" dirty="0">
                <a:solidFill>
                  <a:srgbClr val="000000"/>
                </a:solidFill>
                <a:latin typeface="Abadi"/>
                <a:ea typeface="Times New Roman"/>
                <a:cs typeface="Times New Roman"/>
                <a:sym typeface="Times New Roman"/>
              </a:rPr>
              <a:t>3 different colors of beads (Only 3! Otherwise this will not work!)</a:t>
            </a:r>
            <a:endParaRPr dirty="0">
              <a:solidFill>
                <a:srgbClr val="000000"/>
              </a:solidFill>
              <a:latin typeface="Abadi"/>
              <a:ea typeface="Times New Roman"/>
              <a:cs typeface="Times New Roman"/>
            </a:endParaRPr>
          </a:p>
          <a:p>
            <a:pPr marL="457200" lvl="0" indent="-342900" algn="l" rtl="0">
              <a:spcBef>
                <a:spcPts val="0"/>
              </a:spcBef>
              <a:spcAft>
                <a:spcPts val="0"/>
              </a:spcAft>
              <a:buClr>
                <a:srgbClr val="000000"/>
              </a:buClr>
              <a:buSzPts val="1800"/>
              <a:buFont typeface="Times New Roman"/>
              <a:buChar char="●"/>
            </a:pPr>
            <a:r>
              <a:rPr lang="en" dirty="0">
                <a:solidFill>
                  <a:srgbClr val="000000"/>
                </a:solidFill>
                <a:latin typeface="Abadi"/>
                <a:ea typeface="Times New Roman"/>
                <a:cs typeface="Times New Roman"/>
                <a:sym typeface="Times New Roman"/>
              </a:rPr>
              <a:t>Binary code sheet</a:t>
            </a:r>
            <a:endParaRPr dirty="0">
              <a:solidFill>
                <a:srgbClr val="000000"/>
              </a:solidFill>
              <a:latin typeface="Abadi"/>
              <a:ea typeface="Times New Roman"/>
              <a:cs typeface="Times New Roman"/>
            </a:endParaRPr>
          </a:p>
        </p:txBody>
      </p:sp>
      <p:pic>
        <p:nvPicPr>
          <p:cNvPr id="2" name="Picture 2" descr="A picture containing indoor, colorful, desk, writing implement&#10;&#10;Description automatically generated">
            <a:extLst>
              <a:ext uri="{FF2B5EF4-FFF2-40B4-BE49-F238E27FC236}">
                <a16:creationId xmlns:a16="http://schemas.microsoft.com/office/drawing/2014/main" id="{AFCC8D96-4A3F-4A13-AA56-71A69C787211}"/>
              </a:ext>
            </a:extLst>
          </p:cNvPr>
          <p:cNvPicPr>
            <a:picLocks noChangeAspect="1"/>
          </p:cNvPicPr>
          <p:nvPr/>
        </p:nvPicPr>
        <p:blipFill>
          <a:blip r:embed="rId3"/>
          <a:stretch>
            <a:fillRect/>
          </a:stretch>
        </p:blipFill>
        <p:spPr>
          <a:xfrm>
            <a:off x="596475" y="2135019"/>
            <a:ext cx="3425312" cy="17390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Franklin Gothic Demi"/>
              </a:rPr>
              <a:t>Instructions</a:t>
            </a:r>
            <a:endParaRPr lang="en-US" sz="3600" dirty="0">
              <a:latin typeface="Franklin Gothic Demi"/>
            </a:endParaRPr>
          </a:p>
        </p:txBody>
      </p:sp>
      <p:sp>
        <p:nvSpPr>
          <p:cNvPr id="114" name="Google Shape;114;p21"/>
          <p:cNvSpPr txBox="1">
            <a:spLocks noGrp="1"/>
          </p:cNvSpPr>
          <p:nvPr>
            <p:ph type="body" idx="1"/>
          </p:nvPr>
        </p:nvSpPr>
        <p:spPr>
          <a:xfrm>
            <a:off x="4505771" y="3546962"/>
            <a:ext cx="4808088" cy="1370062"/>
          </a:xfrm>
          <a:prstGeom prst="rect">
            <a:avLst/>
          </a:prstGeom>
        </p:spPr>
        <p:txBody>
          <a:bodyPr spcFirstLastPara="1" wrap="square" lIns="91425" tIns="91425" rIns="91425" bIns="91425" anchor="t" anchorCtr="0">
            <a:noAutofit/>
          </a:bodyPr>
          <a:lstStyle/>
          <a:p>
            <a:pPr marL="425450" lvl="0" indent="-285750">
              <a:buClr>
                <a:schemeClr val="dk1"/>
              </a:buClr>
              <a:buSzPts val="1400"/>
            </a:pPr>
            <a:r>
              <a:rPr lang="en-US" sz="2000" b="1" u="sng" dirty="0">
                <a:solidFill>
                  <a:schemeClr val="dk1"/>
                </a:solidFill>
                <a:latin typeface="Abadi"/>
              </a:rPr>
              <a:t>Step 2</a:t>
            </a:r>
            <a:endParaRPr lang="en" sz="1400" b="1" u="sng" dirty="0">
              <a:solidFill>
                <a:schemeClr val="dk1"/>
              </a:solidFill>
              <a:latin typeface="Abadi"/>
            </a:endParaRPr>
          </a:p>
          <a:p>
            <a:pPr indent="0">
              <a:buNone/>
            </a:pPr>
            <a:r>
              <a:rPr lang="en-US" sz="1400" dirty="0">
                <a:solidFill>
                  <a:schemeClr val="dk1"/>
                </a:solidFill>
                <a:latin typeface="Abadi"/>
              </a:rPr>
              <a:t>Choose three different colors.  Choose one color for the white boxes, one color for the black boxes, and one color to separate the letters (delimiter). </a:t>
            </a:r>
          </a:p>
        </p:txBody>
      </p:sp>
      <p:pic>
        <p:nvPicPr>
          <p:cNvPr id="115" name="Google Shape;115;p21"/>
          <p:cNvPicPr preferRelativeResize="0"/>
          <p:nvPr/>
        </p:nvPicPr>
        <p:blipFill>
          <a:blip r:embed="rId3">
            <a:alphaModFix/>
          </a:blip>
          <a:stretch>
            <a:fillRect/>
          </a:stretch>
        </p:blipFill>
        <p:spPr>
          <a:xfrm>
            <a:off x="6104071" y="1145848"/>
            <a:ext cx="2933036" cy="2519175"/>
          </a:xfrm>
          <a:prstGeom prst="rect">
            <a:avLst/>
          </a:prstGeom>
          <a:noFill/>
          <a:ln>
            <a:noFill/>
          </a:ln>
        </p:spPr>
      </p:pic>
      <p:pic>
        <p:nvPicPr>
          <p:cNvPr id="6" name="Google Shape;116;p21">
            <a:extLst>
              <a:ext uri="{FF2B5EF4-FFF2-40B4-BE49-F238E27FC236}">
                <a16:creationId xmlns:a16="http://schemas.microsoft.com/office/drawing/2014/main" id="{56FF8E98-C78A-5C4E-8CCD-0F5D02433169}"/>
              </a:ext>
            </a:extLst>
          </p:cNvPr>
          <p:cNvPicPr preferRelativeResize="0"/>
          <p:nvPr/>
        </p:nvPicPr>
        <p:blipFill>
          <a:blip r:embed="rId4">
            <a:alphaModFix/>
          </a:blip>
          <a:stretch>
            <a:fillRect/>
          </a:stretch>
        </p:blipFill>
        <p:spPr>
          <a:xfrm>
            <a:off x="472030" y="2326644"/>
            <a:ext cx="4039165" cy="2761548"/>
          </a:xfrm>
          <a:prstGeom prst="rect">
            <a:avLst/>
          </a:prstGeom>
          <a:noFill/>
          <a:ln>
            <a:noFill/>
          </a:ln>
        </p:spPr>
      </p:pic>
      <p:sp>
        <p:nvSpPr>
          <p:cNvPr id="2" name="Google Shape;114;p21">
            <a:extLst>
              <a:ext uri="{FF2B5EF4-FFF2-40B4-BE49-F238E27FC236}">
                <a16:creationId xmlns:a16="http://schemas.microsoft.com/office/drawing/2014/main" id="{9CBC85D3-5EAE-4C54-B362-45AC1944407D}"/>
              </a:ext>
            </a:extLst>
          </p:cNvPr>
          <p:cNvSpPr txBox="1">
            <a:spLocks/>
          </p:cNvSpPr>
          <p:nvPr/>
        </p:nvSpPr>
        <p:spPr>
          <a:xfrm>
            <a:off x="-61312" y="887952"/>
            <a:ext cx="4808088" cy="15175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17500">
              <a:buClr>
                <a:schemeClr val="dk1"/>
              </a:buClr>
              <a:buSzPts val="1400"/>
            </a:pPr>
            <a:r>
              <a:rPr lang="en" sz="2000" b="1" u="sng" dirty="0">
                <a:solidFill>
                  <a:schemeClr val="dk1"/>
                </a:solidFill>
                <a:latin typeface="Abadi"/>
              </a:rPr>
              <a:t>Step 1</a:t>
            </a:r>
            <a:endParaRPr lang="en-US" sz="2000" b="1" u="sng">
              <a:solidFill>
                <a:schemeClr val="dk1"/>
              </a:solidFill>
              <a:latin typeface="Abadi"/>
            </a:endParaRPr>
          </a:p>
          <a:p>
            <a:pPr indent="0">
              <a:buFont typeface="Arial"/>
              <a:buNone/>
            </a:pPr>
            <a:r>
              <a:rPr lang="en" sz="1400" dirty="0">
                <a:solidFill>
                  <a:schemeClr val="dk1"/>
                </a:solidFill>
                <a:latin typeface="Abadi"/>
              </a:rPr>
              <a:t>Write out your name on a piece of paper.  Use the Binary alphabet sheet to translate the letters in your name into the binary alphabet.  Create a key to remember which colored beads you will 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Franklin Gothic Demi"/>
              </a:rPr>
              <a:t>Instructions</a:t>
            </a:r>
            <a:endParaRPr sz="3600" dirty="0">
              <a:latin typeface="Franklin Gothic Demi"/>
            </a:endParaRPr>
          </a:p>
        </p:txBody>
      </p:sp>
      <p:sp>
        <p:nvSpPr>
          <p:cNvPr id="114" name="Google Shape;114;p21"/>
          <p:cNvSpPr txBox="1">
            <a:spLocks noGrp="1"/>
          </p:cNvSpPr>
          <p:nvPr>
            <p:ph type="body" idx="1"/>
          </p:nvPr>
        </p:nvSpPr>
        <p:spPr>
          <a:xfrm>
            <a:off x="-305888" y="3151722"/>
            <a:ext cx="5055430" cy="1425368"/>
          </a:xfrm>
          <a:prstGeom prst="rect">
            <a:avLst/>
          </a:prstGeom>
        </p:spPr>
        <p:txBody>
          <a:bodyPr spcFirstLastPara="1" wrap="square" lIns="91425" tIns="91425" rIns="91425" bIns="91425" anchor="t" anchorCtr="0">
            <a:noAutofit/>
          </a:bodyPr>
          <a:lstStyle/>
          <a:p>
            <a:pPr marL="742950" indent="-285750">
              <a:buClr>
                <a:srgbClr val="595959"/>
              </a:buClr>
            </a:pPr>
            <a:r>
              <a:rPr lang="en" sz="2000" b="1" u="sng" dirty="0">
                <a:solidFill>
                  <a:schemeClr val="dk1"/>
                </a:solidFill>
                <a:latin typeface="Abadi"/>
              </a:rPr>
              <a:t>Step 4</a:t>
            </a:r>
            <a:br>
              <a:rPr lang="en" sz="1400" b="1" u="sng" dirty="0">
                <a:solidFill>
                  <a:schemeClr val="dk1"/>
                </a:solidFill>
                <a:latin typeface="Abadi"/>
              </a:rPr>
            </a:br>
            <a:r>
              <a:rPr lang="en" sz="1400" dirty="0">
                <a:solidFill>
                  <a:schemeClr val="dk1"/>
                </a:solidFill>
                <a:latin typeface="Abadi"/>
              </a:rPr>
              <a:t>When you have finished putting the beads on, tie both ends to make a loop.  You now have your binary bracelet or necklace!</a:t>
            </a:r>
            <a:endParaRPr lang="en-US" sz="1400">
              <a:solidFill>
                <a:schemeClr val="dk1"/>
              </a:solidFill>
              <a:latin typeface="Abadi"/>
            </a:endParaRPr>
          </a:p>
        </p:txBody>
      </p:sp>
      <p:pic>
        <p:nvPicPr>
          <p:cNvPr id="6" name="Picture 5" descr="Binary Bracelets | My Baba">
            <a:extLst>
              <a:ext uri="{FF2B5EF4-FFF2-40B4-BE49-F238E27FC236}">
                <a16:creationId xmlns:a16="http://schemas.microsoft.com/office/drawing/2014/main" id="{DF915E24-FBF3-BB40-9540-7D0FC1A9B5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80964" y="2415257"/>
            <a:ext cx="3786679" cy="2377664"/>
          </a:xfrm>
          <a:prstGeom prst="rect">
            <a:avLst/>
          </a:prstGeom>
          <a:noFill/>
          <a:ln>
            <a:noFill/>
          </a:ln>
        </p:spPr>
      </p:pic>
      <p:sp>
        <p:nvSpPr>
          <p:cNvPr id="2" name="Google Shape;114;p21">
            <a:extLst>
              <a:ext uri="{FF2B5EF4-FFF2-40B4-BE49-F238E27FC236}">
                <a16:creationId xmlns:a16="http://schemas.microsoft.com/office/drawing/2014/main" id="{26F6AB02-A608-4D73-A92A-A3C71D12E678}"/>
              </a:ext>
            </a:extLst>
          </p:cNvPr>
          <p:cNvSpPr txBox="1">
            <a:spLocks/>
          </p:cNvSpPr>
          <p:nvPr/>
        </p:nvSpPr>
        <p:spPr>
          <a:xfrm>
            <a:off x="30867" y="861421"/>
            <a:ext cx="7848405" cy="21996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0">
              <a:buFont typeface="Arial"/>
              <a:buNone/>
            </a:pPr>
            <a:endParaRPr lang="en-US" sz="1400" u="sng" dirty="0">
              <a:solidFill>
                <a:schemeClr val="dk1"/>
              </a:solidFill>
              <a:latin typeface="Abadi"/>
            </a:endParaRPr>
          </a:p>
          <a:p>
            <a:pPr indent="-317500">
              <a:buClr>
                <a:schemeClr val="dk1"/>
              </a:buClr>
              <a:buSzPts val="1400"/>
            </a:pPr>
            <a:r>
              <a:rPr lang="en-US" sz="2000" b="1" u="sng" dirty="0">
                <a:solidFill>
                  <a:schemeClr val="dk1"/>
                </a:solidFill>
                <a:latin typeface="Abadi"/>
              </a:rPr>
              <a:t>Step 3</a:t>
            </a:r>
            <a:endParaRPr lang="en-US" sz="2000" b="1" u="sng">
              <a:solidFill>
                <a:schemeClr val="dk1"/>
              </a:solidFill>
              <a:latin typeface="Abadi"/>
            </a:endParaRPr>
          </a:p>
          <a:p>
            <a:pPr indent="0">
              <a:buFont typeface="Arial"/>
              <a:buNone/>
            </a:pPr>
            <a:r>
              <a:rPr lang="en-US" sz="1400" dirty="0">
                <a:solidFill>
                  <a:schemeClr val="dk1"/>
                </a:solidFill>
                <a:latin typeface="Abadi"/>
              </a:rPr>
              <a:t>Tie a knot at one end of your string.  Begin stringing the beads following the binary alphabet starting with the first letter.  Continue with each letter, making sure to put a separate colored bead between each letter.  If there are too many bits, you may convert your bracelet into a necklace.</a:t>
            </a:r>
          </a:p>
          <a:p>
            <a:pPr indent="-317500">
              <a:buClr>
                <a:srgbClr val="000000"/>
              </a:buClr>
              <a:buSzPts val="1400"/>
              <a:buFont typeface="Arial"/>
              <a:buChar char="●"/>
            </a:pPr>
            <a:endParaRPr lang="en-US" sz="1400" dirty="0">
              <a:solidFill>
                <a:schemeClr val="dk1"/>
              </a:solidFill>
              <a:latin typeface="Abadi"/>
            </a:endParaRPr>
          </a:p>
        </p:txBody>
      </p:sp>
    </p:spTree>
    <p:extLst>
      <p:ext uri="{BB962C8B-B14F-4D97-AF65-F5344CB8AC3E}">
        <p14:creationId xmlns:p14="http://schemas.microsoft.com/office/powerpoint/2010/main" val="117967439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CF2FAB5DBF44DA86302094257C49B" ma:contentTypeVersion="31" ma:contentTypeDescription="Create a new document." ma:contentTypeScope="" ma:versionID="ad225eee8d151241e850172758f237a7">
  <xsd:schema xmlns:xsd="http://www.w3.org/2001/XMLSchema" xmlns:xs="http://www.w3.org/2001/XMLSchema" xmlns:p="http://schemas.microsoft.com/office/2006/metadata/properties" xmlns:ns1="http://schemas.microsoft.com/sharepoint/v3" xmlns:ns2="4875368b-44b2-4aba-bff5-6546d876b307" xmlns:ns3="aeec3179-62db-417d-a8bd-224f9bcc02ca" targetNamespace="http://schemas.microsoft.com/office/2006/metadata/properties" ma:root="true" ma:fieldsID="43022a5611ad955fd1b6686fef05f78e" ns1:_="" ns2:_="" ns3:_="">
    <xsd:import namespace="http://schemas.microsoft.com/sharepoint/v3"/>
    <xsd:import namespace="4875368b-44b2-4aba-bff5-6546d876b307"/>
    <xsd:import namespace="aeec3179-62db-417d-a8bd-224f9bcc02ca"/>
    <xsd:element name="properties">
      <xsd:complexType>
        <xsd:sequence>
          <xsd:element name="documentManagement">
            <xsd:complexType>
              <xsd:all>
                <xsd:element ref="ns1:_ip_UnifiedCompliancePolicyProperties" minOccurs="0"/>
                <xsd:element ref="ns2:Notes" minOccurs="0"/>
                <xsd:element ref="ns2:Department" minOccurs="0"/>
                <xsd:element ref="ns2:Affiliation" minOccurs="0"/>
                <xsd:element ref="ns2:Department_Academic" minOccurs="0"/>
                <xsd:element ref="ns2:MediaServiceMetadata" minOccurs="0"/>
                <xsd:element ref="ns2:MediaServiceFastMetadata" minOccurs="0"/>
                <xsd:element ref="ns1:_ip_UnifiedCompliancePolicyUIActio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CR" minOccurs="0"/>
                <xsd:element ref="ns2:AcademicYear" minOccurs="0"/>
                <xsd:element ref="ns2:Department0" minOccurs="0"/>
                <xsd:element ref="ns2:Us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Discipli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75368b-44b2-4aba-bff5-6546d876b307" elementFormDefault="qualified">
    <xsd:import namespace="http://schemas.microsoft.com/office/2006/documentManagement/types"/>
    <xsd:import namespace="http://schemas.microsoft.com/office/infopath/2007/PartnerControls"/>
    <xsd:element name="Notes" ma:index="3" nillable="true" ma:displayName="Notes" ma:format="Dropdown" ma:internalName="Notes">
      <xsd:simpleType>
        <xsd:restriction base="dms:Text">
          <xsd:maxLength value="255"/>
        </xsd:restriction>
      </xsd:simpleType>
    </xsd:element>
    <xsd:element name="Department" ma:index="4" nillable="true" ma:displayName="Program" ma:format="Dropdown" ma:indexed="true" ma:internalName="Department">
      <xsd:simpleType>
        <xsd:restriction base="dms:Choice">
          <xsd:enumeration value="CE-BS"/>
          <xsd:enumeration value="CSE-BS"/>
          <xsd:enumeration value="EE-BS"/>
          <xsd:enumeration value="GEO-AAS"/>
          <xsd:enumeration value="ME-BS"/>
          <xsd:enumeration value="CS-BA"/>
          <xsd:enumeration value="CS-BS"/>
          <xsd:enumeration value="GEO-BS (Developer)"/>
          <xsd:enumeration value="GEO-BS (GIS)"/>
          <xsd:enumeration value="GEO-BS (Surveying)"/>
          <xsd:enumeration value="GEO-MINOR (GIS)"/>
        </xsd:restriction>
      </xsd:simpleType>
    </xsd:element>
    <xsd:element name="Affiliation" ma:index="5" nillable="true" ma:displayName="Affiliation" ma:default="Student" ma:format="Dropdown" ma:internalName="Affiliation">
      <xsd:simpleType>
        <xsd:restriction base="dms:Choice">
          <xsd:enumeration value="Faculty"/>
          <xsd:enumeration value="Student"/>
          <xsd:enumeration value="Staff"/>
          <xsd:enumeration value="Community"/>
        </xsd:restriction>
      </xsd:simpleType>
    </xsd:element>
    <xsd:element name="Department_Academic" ma:index="6" nillable="true" ma:displayName="Department (Academic)" ma:format="Dropdown" ma:internalName="Department_Academic">
      <xsd:complexType>
        <xsd:complexContent>
          <xsd:extension base="dms:MultiChoice">
            <xsd:sequence>
              <xsd:element name="Value" maxOccurs="unbounded" minOccurs="0" nillable="true">
                <xsd:simpleType>
                  <xsd:restriction base="dms:Choice">
                    <xsd:enumeration value="CE"/>
                    <xsd:enumeration value="CSCE"/>
                    <xsd:enumeration value="EE"/>
                    <xsd:enumeration value="GEO"/>
                    <xsd:enumeration value="ME"/>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AcademicYear" ma:index="26" nillable="true" ma:displayName="Academic Year" ma:format="Dropdown" ma:internalName="AcademicYear">
      <xsd:simpleType>
        <xsd:restriction base="dms:Choice">
          <xsd:enumeration value="2020-2021"/>
          <xsd:enumeration value="2019-2020"/>
          <xsd:enumeration value="2018-2019"/>
          <xsd:enumeration value="2017-2018"/>
          <xsd:enumeration value="2016-2017"/>
          <xsd:enumeration value="2015-2016"/>
          <xsd:enumeration value="2014-2015"/>
          <xsd:enumeration value="2013-2014"/>
          <xsd:enumeration value="2012-2013"/>
          <xsd:enumeration value="2011-2012"/>
          <xsd:enumeration value="2010-2011"/>
        </xsd:restriction>
      </xsd:simpleType>
    </xsd:element>
    <xsd:element name="Department0" ma:index="27" nillable="true" ma:displayName="Department" ma:format="Dropdown" ma:internalName="Department0">
      <xsd:simpleType>
        <xsd:restriction base="dms:Choice">
          <xsd:enumeration value="CE"/>
          <xsd:enumeration value="CSE"/>
          <xsd:enumeration value="EE"/>
          <xsd:enumeration value="GEO"/>
          <xsd:enumeration value="ME"/>
          <xsd:enumeration value="CoEng"/>
          <xsd:enumeration value="PM"/>
          <xsd:enumeration value="UAA"/>
          <xsd:enumeration value="N/A"/>
        </xsd:restriction>
      </xsd:simpleType>
    </xsd:element>
    <xsd:element name="Use" ma:index="28" nillable="true" ma:displayName="Use" ma:format="Dropdown" ma:internalName="Use">
      <xsd:simpleType>
        <xsd:restriction base="dms:Choice">
          <xsd:enumeration value="ProDev Seminar"/>
          <xsd:enumeration value="Student Spotlight"/>
          <xsd:enumeration value="FRC Robotics"/>
          <xsd:enumeration value="SEA"/>
          <xsd:enumeration value="Graduation Celebration"/>
          <xsd:enumeration value="Web/Social Media"/>
          <xsd:enumeration value="Video"/>
          <xsd:enumeration value="STEM Talks"/>
          <xsd:enumeration value="General Use"/>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98e39b9f-e49d-4856-a37c-03cf9060ff70" ma:termSetId="09814cd3-568e-fe90-9814-8d621ff8fb84" ma:anchorId="fba54fb3-c3e1-fe81-a776-ca4b69148c4d" ma:open="true" ma:isKeyword="false">
      <xsd:complexType>
        <xsd:sequence>
          <xsd:element ref="pc:Terms" minOccurs="0" maxOccurs="1"/>
        </xsd:sequence>
      </xsd:complex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Discipline" ma:index="35" nillable="true" ma:displayName="Discipline" ma:format="Dropdown" ma:internalName="Discipline">
      <xsd:complexType>
        <xsd:complexContent>
          <xsd:extension base="dms:MultiChoiceFillIn">
            <xsd:sequence>
              <xsd:element name="Value" maxOccurs="unbounded" minOccurs="0" nillable="true">
                <xsd:simpleType>
                  <xsd:union memberTypes="dms:Text">
                    <xsd:simpleType>
                      <xsd:restriction base="dms:Choice">
                        <xsd:enumeration value="CE"/>
                        <xsd:enumeration value="ME"/>
                        <xsd:enumeration value="EE"/>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ec3179-62db-417d-a8bd-224f9bcc02c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42b9fbf2-cb8c-476e-80b3-5c7565a22008}" ma:internalName="TaxCatchAll" ma:showField="CatchAllData" ma:web="aeec3179-62db-417d-a8bd-224f9bcc0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AcademicYear xmlns="4875368b-44b2-4aba-bff5-6546d876b307" xsi:nil="true"/>
    <Department0 xmlns="4875368b-44b2-4aba-bff5-6546d876b307" xsi:nil="true"/>
    <Department_Academic xmlns="4875368b-44b2-4aba-bff5-6546d876b307" xsi:nil="true"/>
    <_ip_UnifiedCompliancePolicyProperties xmlns="http://schemas.microsoft.com/sharepoint/v3" xsi:nil="true"/>
    <Use xmlns="4875368b-44b2-4aba-bff5-6546d876b307" xsi:nil="true"/>
    <Notes xmlns="4875368b-44b2-4aba-bff5-6546d876b307" xsi:nil="true"/>
    <Affiliation xmlns="4875368b-44b2-4aba-bff5-6546d876b307">Student</Affiliation>
    <Department xmlns="4875368b-44b2-4aba-bff5-6546d876b307" xsi:nil="true"/>
    <lcf76f155ced4ddcb4097134ff3c332f xmlns="4875368b-44b2-4aba-bff5-6546d876b307">
      <Terms xmlns="http://schemas.microsoft.com/office/infopath/2007/PartnerControls"/>
    </lcf76f155ced4ddcb4097134ff3c332f>
    <TaxCatchAll xmlns="aeec3179-62db-417d-a8bd-224f9bcc02ca" xsi:nil="true"/>
    <Discipline xmlns="4875368b-44b2-4aba-bff5-6546d876b307" xsi:nil="true"/>
  </documentManagement>
</p:properties>
</file>

<file path=customXml/itemProps1.xml><?xml version="1.0" encoding="utf-8"?>
<ds:datastoreItem xmlns:ds="http://schemas.openxmlformats.org/officeDocument/2006/customXml" ds:itemID="{291B7AAE-C9E8-4D94-B38D-92029BB2969A}"/>
</file>

<file path=customXml/itemProps2.xml><?xml version="1.0" encoding="utf-8"?>
<ds:datastoreItem xmlns:ds="http://schemas.openxmlformats.org/officeDocument/2006/customXml" ds:itemID="{40B40ED1-D5C8-40E6-A331-80D584E6CA4C}">
  <ds:schemaRefs>
    <ds:schemaRef ds:uri="http://schemas.microsoft.com/sharepoint/v3/contenttype/forms"/>
  </ds:schemaRefs>
</ds:datastoreItem>
</file>

<file path=customXml/itemProps3.xml><?xml version="1.0" encoding="utf-8"?>
<ds:datastoreItem xmlns:ds="http://schemas.openxmlformats.org/officeDocument/2006/customXml" ds:itemID="{FDA9E49C-2B6E-42FD-9592-ABC64097EABD}">
  <ds:schemaRefs>
    <ds:schemaRef ds:uri="http://schemas.microsoft.com/office/2006/metadata/properties"/>
    <ds:schemaRef ds:uri="http://schemas.microsoft.com/office/infopath/2007/PartnerControls"/>
    <ds:schemaRef ds:uri="http://schemas.microsoft.com/sharepoint/v3"/>
    <ds:schemaRef ds:uri="4875368b-44b2-4aba-bff5-6546d876b307"/>
  </ds:schemaRefs>
</ds:datastoreItem>
</file>

<file path=docProps/app.xml><?xml version="1.0" encoding="utf-8"?>
<Properties xmlns="http://schemas.openxmlformats.org/officeDocument/2006/extended-properties" xmlns:vt="http://schemas.openxmlformats.org/officeDocument/2006/docPropsVTypes">
  <TotalTime>0</TotalTime>
  <Words>746</Words>
  <Application>Microsoft Office PowerPoint</Application>
  <PresentationFormat>On-screen Show (16:9)</PresentationFormat>
  <Paragraphs>68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 Light</vt:lpstr>
      <vt:lpstr>PowerPoint Presentation</vt:lpstr>
      <vt:lpstr>Presenter’s Name</vt:lpstr>
      <vt:lpstr>What is Binary Code?</vt:lpstr>
      <vt:lpstr>Binary Alphabet</vt:lpstr>
      <vt:lpstr>Binary Bracelets</vt:lpstr>
      <vt:lpstr>PowerPoint Presentation</vt:lpstr>
      <vt:lpstr>Materials</vt:lpstr>
      <vt:lpstr>Instructions</vt:lpstr>
      <vt:lpstr>Instructions</vt:lpstr>
      <vt:lpstr>Discussion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Victoria Nechodomu</cp:lastModifiedBy>
  <cp:revision>239</cp:revision>
  <dcterms:modified xsi:type="dcterms:W3CDTF">2022-02-17T00:20:50Z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0x010100E21CF2FAB5DBF44DA86302094257C49B</vt:lpwstr>
  </property>
</Properties>
</file>