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56" r:id="rId5"/>
    <p:sldId id="257" r:id="rId6"/>
    <p:sldId id="270" r:id="rId7"/>
    <p:sldId id="261" r:id="rId8"/>
    <p:sldId id="264" r:id="rId9"/>
    <p:sldId id="268" r:id="rId10"/>
    <p:sldId id="269" r:id="rId11"/>
    <p:sldId id="265" r:id="rId12"/>
    <p:sldId id="266" r:id="rId13"/>
  </p:sldIdLst>
  <p:sldSz cx="9144000" cy="5143500" type="screen16x9"/>
  <p:notesSz cx="6858000" cy="9144000"/>
  <p:embeddedFontLst>
    <p:embeddedFont>
      <p:font typeface="Abadi" panose="020B0604020202020204" charset="0"/>
      <p:regular r:id="rId15"/>
    </p:embeddedFont>
    <p:embeddedFont>
      <p:font typeface="Franklin Gothic Demi" panose="020B0604020202020204" charset="0"/>
      <p:regular r:id="rId16"/>
      <p:italic r:id="rId17"/>
    </p:embeddedFont>
    <p:embeddedFont>
      <p:font typeface="Miriam Fixed" panose="020B0604020202020204" charset="-79"/>
      <p:regular r:id="rId18"/>
    </p:embeddedFont>
    <p:embeddedFont>
      <p:font typeface="Roboto Condensed" panose="020B060402020202020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E1B"/>
    <a:srgbClr val="DEA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08A8C-3758-CE16-A0B6-95C3920761C9}" v="422" dt="2022-02-17T00:20:49.708"/>
    <p1510:client id="{627466E4-8EAA-BAB8-2A3B-902D56CE31E2}" v="169" dt="2022-02-17T00:35:17.435"/>
    <p1510:client id="{6E42E971-29EC-30BA-0564-1B536F3C6002}" v="12" dt="2022-03-05T01:17:50.675"/>
    <p1510:client id="{9E5A75C0-5472-69DB-43AF-92AA11FC199A}" v="388" dt="2022-03-05T01:00:11.938"/>
    <p1510:client id="{BF81EC2F-313D-0592-3C9C-C1D09D273E25}" v="67" dt="2022-02-18T22:01:22.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en Boyer" userId="S::cjboyer@alaska.edu::a9a03a1a-4dbd-4e1a-879a-fd91cb2bd812" providerId="AD" clId="Web-{9E5A75C0-5472-69DB-43AF-92AA11FC199A}"/>
    <pc:docChg chg="addSld delSld modSld">
      <pc:chgData name="Caden Boyer" userId="S::cjboyer@alaska.edu::a9a03a1a-4dbd-4e1a-879a-fd91cb2bd812" providerId="AD" clId="Web-{9E5A75C0-5472-69DB-43AF-92AA11FC199A}" dt="2022-03-05T01:00:11.938" v="397"/>
      <pc:docMkLst>
        <pc:docMk/>
      </pc:docMkLst>
      <pc:sldChg chg="addSp delSp modSp">
        <pc:chgData name="Caden Boyer" userId="S::cjboyer@alaska.edu::a9a03a1a-4dbd-4e1a-879a-fd91cb2bd812" providerId="AD" clId="Web-{9E5A75C0-5472-69DB-43AF-92AA11FC199A}" dt="2022-03-04T23:46:10.985" v="63" actId="1076"/>
        <pc:sldMkLst>
          <pc:docMk/>
          <pc:sldMk cId="0" sldId="256"/>
        </pc:sldMkLst>
        <pc:spChg chg="del">
          <ac:chgData name="Caden Boyer" userId="S::cjboyer@alaska.edu::a9a03a1a-4dbd-4e1a-879a-fd91cb2bd812" providerId="AD" clId="Web-{9E5A75C0-5472-69DB-43AF-92AA11FC199A}" dt="2022-03-04T23:46:04.548" v="62"/>
          <ac:spMkLst>
            <pc:docMk/>
            <pc:sldMk cId="0" sldId="256"/>
            <ac:spMk id="54" creationId="{00000000-0000-0000-0000-000000000000}"/>
          </ac:spMkLst>
        </pc:spChg>
        <pc:spChg chg="mod">
          <ac:chgData name="Caden Boyer" userId="S::cjboyer@alaska.edu::a9a03a1a-4dbd-4e1a-879a-fd91cb2bd812" providerId="AD" clId="Web-{9E5A75C0-5472-69DB-43AF-92AA11FC199A}" dt="2022-03-04T23:46:10.985" v="63" actId="1076"/>
          <ac:spMkLst>
            <pc:docMk/>
            <pc:sldMk cId="0" sldId="256"/>
            <ac:spMk id="55" creationId="{00000000-0000-0000-0000-000000000000}"/>
          </ac:spMkLst>
        </pc:spChg>
        <pc:picChg chg="add mod ord">
          <ac:chgData name="Caden Boyer" userId="S::cjboyer@alaska.edu::a9a03a1a-4dbd-4e1a-879a-fd91cb2bd812" providerId="AD" clId="Web-{9E5A75C0-5472-69DB-43AF-92AA11FC199A}" dt="2022-03-04T23:45:59.548" v="61"/>
          <ac:picMkLst>
            <pc:docMk/>
            <pc:sldMk cId="0" sldId="256"/>
            <ac:picMk id="2" creationId="{257A77C1-7869-4EE6-A6E5-9760FF4B44D0}"/>
          </ac:picMkLst>
        </pc:picChg>
        <pc:picChg chg="del">
          <ac:chgData name="Caden Boyer" userId="S::cjboyer@alaska.edu::a9a03a1a-4dbd-4e1a-879a-fd91cb2bd812" providerId="AD" clId="Web-{9E5A75C0-5472-69DB-43AF-92AA11FC199A}" dt="2022-03-04T23:45:56.563" v="60"/>
          <ac:picMkLst>
            <pc:docMk/>
            <pc:sldMk cId="0" sldId="256"/>
            <ac:picMk id="56" creationId="{00000000-0000-0000-0000-000000000000}"/>
          </ac:picMkLst>
        </pc:picChg>
      </pc:sldChg>
      <pc:sldChg chg="addSp delSp modSp modNotes">
        <pc:chgData name="Caden Boyer" userId="S::cjboyer@alaska.edu::a9a03a1a-4dbd-4e1a-879a-fd91cb2bd812" providerId="AD" clId="Web-{9E5A75C0-5472-69DB-43AF-92AA11FC199A}" dt="2022-03-05T01:00:11.938" v="397"/>
        <pc:sldMkLst>
          <pc:docMk/>
          <pc:sldMk cId="0" sldId="258"/>
        </pc:sldMkLst>
        <pc:spChg chg="add del mod">
          <ac:chgData name="Caden Boyer" userId="S::cjboyer@alaska.edu::a9a03a1a-4dbd-4e1a-879a-fd91cb2bd812" providerId="AD" clId="Web-{9E5A75C0-5472-69DB-43AF-92AA11FC199A}" dt="2022-03-04T23:54:05.811" v="121"/>
          <ac:spMkLst>
            <pc:docMk/>
            <pc:sldMk cId="0" sldId="258"/>
            <ac:spMk id="3" creationId="{7A6C2476-C3BF-4221-A678-CB18141D929E}"/>
          </ac:spMkLst>
        </pc:spChg>
        <pc:spChg chg="mod">
          <ac:chgData name="Caden Boyer" userId="S::cjboyer@alaska.edu::a9a03a1a-4dbd-4e1a-879a-fd91cb2bd812" providerId="AD" clId="Web-{9E5A75C0-5472-69DB-43AF-92AA11FC199A}" dt="2022-03-04T23:44:07.845" v="54" actId="20577"/>
          <ac:spMkLst>
            <pc:docMk/>
            <pc:sldMk cId="0" sldId="258"/>
            <ac:spMk id="69" creationId="{00000000-0000-0000-0000-000000000000}"/>
          </ac:spMkLst>
        </pc:spChg>
        <pc:spChg chg="del">
          <ac:chgData name="Caden Boyer" userId="S::cjboyer@alaska.edu::a9a03a1a-4dbd-4e1a-879a-fd91cb2bd812" providerId="AD" clId="Web-{9E5A75C0-5472-69DB-43AF-92AA11FC199A}" dt="2022-03-04T23:54:02.139" v="120"/>
          <ac:spMkLst>
            <pc:docMk/>
            <pc:sldMk cId="0" sldId="258"/>
            <ac:spMk id="70" creationId="{00000000-0000-0000-0000-000000000000}"/>
          </ac:spMkLst>
        </pc:spChg>
        <pc:picChg chg="add mod">
          <ac:chgData name="Caden Boyer" userId="S::cjboyer@alaska.edu::a9a03a1a-4dbd-4e1a-879a-fd91cb2bd812" providerId="AD" clId="Web-{9E5A75C0-5472-69DB-43AF-92AA11FC199A}" dt="2022-03-05T01:00:11.938" v="397"/>
          <ac:picMkLst>
            <pc:docMk/>
            <pc:sldMk cId="0" sldId="258"/>
            <ac:picMk id="2" creationId="{EEAFE249-EA5E-49DA-ACDE-9566686C6317}"/>
          </ac:picMkLst>
        </pc:picChg>
      </pc:sldChg>
      <pc:sldChg chg="del">
        <pc:chgData name="Caden Boyer" userId="S::cjboyer@alaska.edu::a9a03a1a-4dbd-4e1a-879a-fd91cb2bd812" providerId="AD" clId="Web-{9E5A75C0-5472-69DB-43AF-92AA11FC199A}" dt="2022-03-04T23:53:57.842" v="119"/>
        <pc:sldMkLst>
          <pc:docMk/>
          <pc:sldMk cId="0" sldId="260"/>
        </pc:sldMkLst>
      </pc:sldChg>
      <pc:sldChg chg="addSp delSp modSp">
        <pc:chgData name="Caden Boyer" userId="S::cjboyer@alaska.edu::a9a03a1a-4dbd-4e1a-879a-fd91cb2bd812" providerId="AD" clId="Web-{9E5A75C0-5472-69DB-43AF-92AA11FC199A}" dt="2022-03-04T23:53:48.327" v="118" actId="20577"/>
        <pc:sldMkLst>
          <pc:docMk/>
          <pc:sldMk cId="0" sldId="261"/>
        </pc:sldMkLst>
        <pc:spChg chg="add del">
          <ac:chgData name="Caden Boyer" userId="S::cjboyer@alaska.edu::a9a03a1a-4dbd-4e1a-879a-fd91cb2bd812" providerId="AD" clId="Web-{9E5A75C0-5472-69DB-43AF-92AA11FC199A}" dt="2022-03-04T23:49:42.859" v="97"/>
          <ac:spMkLst>
            <pc:docMk/>
            <pc:sldMk cId="0" sldId="261"/>
            <ac:spMk id="2" creationId="{D2E2D7BF-FF9F-470B-83CB-FD8E90682EF9}"/>
          </ac:spMkLst>
        </pc:spChg>
        <pc:spChg chg="mod">
          <ac:chgData name="Caden Boyer" userId="S::cjboyer@alaska.edu::a9a03a1a-4dbd-4e1a-879a-fd91cb2bd812" providerId="AD" clId="Web-{9E5A75C0-5472-69DB-43AF-92AA11FC199A}" dt="2022-03-04T23:46:35.610" v="76" actId="20577"/>
          <ac:spMkLst>
            <pc:docMk/>
            <pc:sldMk cId="0" sldId="261"/>
            <ac:spMk id="92" creationId="{00000000-0000-0000-0000-000000000000}"/>
          </ac:spMkLst>
        </pc:spChg>
        <pc:spChg chg="mod">
          <ac:chgData name="Caden Boyer" userId="S::cjboyer@alaska.edu::a9a03a1a-4dbd-4e1a-879a-fd91cb2bd812" providerId="AD" clId="Web-{9E5A75C0-5472-69DB-43AF-92AA11FC199A}" dt="2022-03-04T23:53:48.327" v="118" actId="20577"/>
          <ac:spMkLst>
            <pc:docMk/>
            <pc:sldMk cId="0" sldId="261"/>
            <ac:spMk id="93" creationId="{00000000-0000-0000-0000-000000000000}"/>
          </ac:spMkLst>
        </pc:spChg>
        <pc:picChg chg="add del">
          <ac:chgData name="Caden Boyer" userId="S::cjboyer@alaska.edu::a9a03a1a-4dbd-4e1a-879a-fd91cb2bd812" providerId="AD" clId="Web-{9E5A75C0-5472-69DB-43AF-92AA11FC199A}" dt="2022-03-04T23:49:56.062" v="103"/>
          <ac:picMkLst>
            <pc:docMk/>
            <pc:sldMk cId="0" sldId="261"/>
            <ac:picMk id="5" creationId="{3F0801EF-0C34-4BD9-909B-8A1233E60BA8}"/>
          </ac:picMkLst>
        </pc:picChg>
        <pc:picChg chg="add del">
          <ac:chgData name="Caden Boyer" userId="S::cjboyer@alaska.edu::a9a03a1a-4dbd-4e1a-879a-fd91cb2bd812" providerId="AD" clId="Web-{9E5A75C0-5472-69DB-43AF-92AA11FC199A}" dt="2022-03-04T23:49:54.031" v="102"/>
          <ac:picMkLst>
            <pc:docMk/>
            <pc:sldMk cId="0" sldId="261"/>
            <ac:picMk id="6" creationId="{3F0801EF-0C34-4BD9-909B-8A1233E60BA8}"/>
          </ac:picMkLst>
        </pc:picChg>
        <pc:picChg chg="add del">
          <ac:chgData name="Caden Boyer" userId="S::cjboyer@alaska.edu::a9a03a1a-4dbd-4e1a-879a-fd91cb2bd812" providerId="AD" clId="Web-{9E5A75C0-5472-69DB-43AF-92AA11FC199A}" dt="2022-03-04T23:49:38.875" v="96"/>
          <ac:picMkLst>
            <pc:docMk/>
            <pc:sldMk cId="0" sldId="261"/>
            <ac:picMk id="7" creationId="{3F0801EF-0C34-4BD9-909B-8A1233E60BA8}"/>
          </ac:picMkLst>
        </pc:picChg>
        <pc:picChg chg="add del">
          <ac:chgData name="Caden Boyer" userId="S::cjboyer@alaska.edu::a9a03a1a-4dbd-4e1a-879a-fd91cb2bd812" providerId="AD" clId="Web-{9E5A75C0-5472-69DB-43AF-92AA11FC199A}" dt="2022-03-04T23:49:51.156" v="101"/>
          <ac:picMkLst>
            <pc:docMk/>
            <pc:sldMk cId="0" sldId="261"/>
            <ac:picMk id="8" creationId="{6EEA4933-9228-419F-8D7A-9C46DA51D2C5}"/>
          </ac:picMkLst>
        </pc:picChg>
        <pc:picChg chg="add del">
          <ac:chgData name="Caden Boyer" userId="S::cjboyer@alaska.edu::a9a03a1a-4dbd-4e1a-879a-fd91cb2bd812" providerId="AD" clId="Web-{9E5A75C0-5472-69DB-43AF-92AA11FC199A}" dt="2022-03-04T23:49:48.484" v="100"/>
          <ac:picMkLst>
            <pc:docMk/>
            <pc:sldMk cId="0" sldId="261"/>
            <ac:picMk id="9" creationId="{BDD6417E-B878-4C14-8774-D8FED1E167D4}"/>
          </ac:picMkLst>
        </pc:picChg>
        <pc:picChg chg="add mod">
          <ac:chgData name="Caden Boyer" userId="S::cjboyer@alaska.edu::a9a03a1a-4dbd-4e1a-879a-fd91cb2bd812" providerId="AD" clId="Web-{9E5A75C0-5472-69DB-43AF-92AA11FC199A}" dt="2022-03-04T23:50:00.031" v="105" actId="1076"/>
          <ac:picMkLst>
            <pc:docMk/>
            <pc:sldMk cId="0" sldId="261"/>
            <ac:picMk id="10" creationId="{BDD6417E-B878-4C14-8774-D8FED1E167D4}"/>
          </ac:picMkLst>
        </pc:picChg>
        <pc:picChg chg="add del">
          <ac:chgData name="Caden Boyer" userId="S::cjboyer@alaska.edu::a9a03a1a-4dbd-4e1a-879a-fd91cb2bd812" providerId="AD" clId="Web-{9E5A75C0-5472-69DB-43AF-92AA11FC199A}" dt="2022-03-04T23:49:38.875" v="95"/>
          <ac:picMkLst>
            <pc:docMk/>
            <pc:sldMk cId="0" sldId="261"/>
            <ac:picMk id="11" creationId="{BDD6417E-B878-4C14-8774-D8FED1E167D4}"/>
          </ac:picMkLst>
        </pc:picChg>
        <pc:picChg chg="add del">
          <ac:chgData name="Caden Boyer" userId="S::cjboyer@alaska.edu::a9a03a1a-4dbd-4e1a-879a-fd91cb2bd812" providerId="AD" clId="Web-{9E5A75C0-5472-69DB-43AF-92AA11FC199A}" dt="2022-03-04T23:49:38.875" v="94"/>
          <ac:picMkLst>
            <pc:docMk/>
            <pc:sldMk cId="0" sldId="261"/>
            <ac:picMk id="12" creationId="{BDD6417E-B878-4C14-8774-D8FED1E167D4}"/>
          </ac:picMkLst>
        </pc:picChg>
        <pc:picChg chg="add del">
          <ac:chgData name="Caden Boyer" userId="S::cjboyer@alaska.edu::a9a03a1a-4dbd-4e1a-879a-fd91cb2bd812" providerId="AD" clId="Web-{9E5A75C0-5472-69DB-43AF-92AA11FC199A}" dt="2022-03-04T23:49:38.875" v="93"/>
          <ac:picMkLst>
            <pc:docMk/>
            <pc:sldMk cId="0" sldId="261"/>
            <ac:picMk id="13" creationId="{BDD6417E-B878-4C14-8774-D8FED1E167D4}"/>
          </ac:picMkLst>
        </pc:picChg>
        <pc:picChg chg="add del">
          <ac:chgData name="Caden Boyer" userId="S::cjboyer@alaska.edu::a9a03a1a-4dbd-4e1a-879a-fd91cb2bd812" providerId="AD" clId="Web-{9E5A75C0-5472-69DB-43AF-92AA11FC199A}" dt="2022-03-04T23:49:38.875" v="92"/>
          <ac:picMkLst>
            <pc:docMk/>
            <pc:sldMk cId="0" sldId="261"/>
            <ac:picMk id="14" creationId="{BDD6417E-B878-4C14-8774-D8FED1E167D4}"/>
          </ac:picMkLst>
        </pc:picChg>
        <pc:picChg chg="add del">
          <ac:chgData name="Caden Boyer" userId="S::cjboyer@alaska.edu::a9a03a1a-4dbd-4e1a-879a-fd91cb2bd812" providerId="AD" clId="Web-{9E5A75C0-5472-69DB-43AF-92AA11FC199A}" dt="2022-03-04T23:49:38.875" v="91"/>
          <ac:picMkLst>
            <pc:docMk/>
            <pc:sldMk cId="0" sldId="261"/>
            <ac:picMk id="15" creationId="{BDD6417E-B878-4C14-8774-D8FED1E167D4}"/>
          </ac:picMkLst>
        </pc:picChg>
        <pc:picChg chg="add del">
          <ac:chgData name="Caden Boyer" userId="S::cjboyer@alaska.edu::a9a03a1a-4dbd-4e1a-879a-fd91cb2bd812" providerId="AD" clId="Web-{9E5A75C0-5472-69DB-43AF-92AA11FC199A}" dt="2022-03-04T23:49:38.859" v="90"/>
          <ac:picMkLst>
            <pc:docMk/>
            <pc:sldMk cId="0" sldId="261"/>
            <ac:picMk id="16" creationId="{BDD6417E-B878-4C14-8774-D8FED1E167D4}"/>
          </ac:picMkLst>
        </pc:picChg>
        <pc:picChg chg="del">
          <ac:chgData name="Caden Boyer" userId="S::cjboyer@alaska.edu::a9a03a1a-4dbd-4e1a-879a-fd91cb2bd812" providerId="AD" clId="Web-{9E5A75C0-5472-69DB-43AF-92AA11FC199A}" dt="2022-03-04T23:46:24.563" v="64"/>
          <ac:picMkLst>
            <pc:docMk/>
            <pc:sldMk cId="0" sldId="261"/>
            <ac:picMk id="94" creationId="{00000000-0000-0000-0000-000000000000}"/>
          </ac:picMkLst>
        </pc:picChg>
      </pc:sldChg>
      <pc:sldChg chg="del">
        <pc:chgData name="Caden Boyer" userId="S::cjboyer@alaska.edu::a9a03a1a-4dbd-4e1a-879a-fd91cb2bd812" providerId="AD" clId="Web-{9E5A75C0-5472-69DB-43AF-92AA11FC199A}" dt="2022-03-05T00:00:55.559" v="122"/>
        <pc:sldMkLst>
          <pc:docMk/>
          <pc:sldMk cId="0" sldId="262"/>
        </pc:sldMkLst>
      </pc:sldChg>
      <pc:sldChg chg="del">
        <pc:chgData name="Caden Boyer" userId="S::cjboyer@alaska.edu::a9a03a1a-4dbd-4e1a-879a-fd91cb2bd812" providerId="AD" clId="Web-{9E5A75C0-5472-69DB-43AF-92AA11FC199A}" dt="2022-03-05T00:01:09.168" v="123"/>
        <pc:sldMkLst>
          <pc:docMk/>
          <pc:sldMk cId="0" sldId="263"/>
        </pc:sldMkLst>
      </pc:sldChg>
      <pc:sldChg chg="modSp">
        <pc:chgData name="Caden Boyer" userId="S::cjboyer@alaska.edu::a9a03a1a-4dbd-4e1a-879a-fd91cb2bd812" providerId="AD" clId="Web-{9E5A75C0-5472-69DB-43AF-92AA11FC199A}" dt="2022-03-04T23:42:48.080" v="46" actId="1076"/>
        <pc:sldMkLst>
          <pc:docMk/>
          <pc:sldMk cId="0" sldId="264"/>
        </pc:sldMkLst>
        <pc:spChg chg="mod">
          <ac:chgData name="Caden Boyer" userId="S::cjboyer@alaska.edu::a9a03a1a-4dbd-4e1a-879a-fd91cb2bd812" providerId="AD" clId="Web-{9E5A75C0-5472-69DB-43AF-92AA11FC199A}" dt="2022-03-04T23:42:48.080" v="46" actId="1076"/>
          <ac:spMkLst>
            <pc:docMk/>
            <pc:sldMk cId="0" sldId="264"/>
            <ac:spMk id="2" creationId="{9CBC85D3-5EAE-4C54-B362-45AC1944407D}"/>
          </ac:spMkLst>
        </pc:spChg>
      </pc:sldChg>
      <pc:sldChg chg="modSp">
        <pc:chgData name="Caden Boyer" userId="S::cjboyer@alaska.edu::a9a03a1a-4dbd-4e1a-879a-fd91cb2bd812" providerId="AD" clId="Web-{9E5A75C0-5472-69DB-43AF-92AA11FC199A}" dt="2022-03-05T00:29:18.994" v="223" actId="20577"/>
        <pc:sldMkLst>
          <pc:docMk/>
          <pc:sldMk cId="0" sldId="265"/>
        </pc:sldMkLst>
        <pc:spChg chg="mod">
          <ac:chgData name="Caden Boyer" userId="S::cjboyer@alaska.edu::a9a03a1a-4dbd-4e1a-879a-fd91cb2bd812" providerId="AD" clId="Web-{9E5A75C0-5472-69DB-43AF-92AA11FC199A}" dt="2022-03-05T00:29:18.994" v="223" actId="20577"/>
          <ac:spMkLst>
            <pc:docMk/>
            <pc:sldMk cId="0" sldId="265"/>
            <ac:spMk id="122" creationId="{00000000-0000-0000-0000-000000000000}"/>
          </ac:spMkLst>
        </pc:spChg>
      </pc:sldChg>
      <pc:sldChg chg="addSp delSp modSp">
        <pc:chgData name="Caden Boyer" userId="S::cjboyer@alaska.edu::a9a03a1a-4dbd-4e1a-879a-fd91cb2bd812" providerId="AD" clId="Web-{9E5A75C0-5472-69DB-43AF-92AA11FC199A}" dt="2022-03-05T00:24:20.290" v="208" actId="1076"/>
        <pc:sldMkLst>
          <pc:docMk/>
          <pc:sldMk cId="1179674397" sldId="268"/>
        </pc:sldMkLst>
        <pc:spChg chg="mod">
          <ac:chgData name="Caden Boyer" userId="S::cjboyer@alaska.edu::a9a03a1a-4dbd-4e1a-879a-fd91cb2bd812" providerId="AD" clId="Web-{9E5A75C0-5472-69DB-43AF-92AA11FC199A}" dt="2022-03-05T00:16:10.449" v="141" actId="14100"/>
          <ac:spMkLst>
            <pc:docMk/>
            <pc:sldMk cId="1179674397" sldId="268"/>
            <ac:spMk id="2" creationId="{26F6AB02-A608-4D73-A92A-A3C71D12E678}"/>
          </ac:spMkLst>
        </pc:spChg>
        <pc:spChg chg="mod">
          <ac:chgData name="Caden Boyer" userId="S::cjboyer@alaska.edu::a9a03a1a-4dbd-4e1a-879a-fd91cb2bd812" providerId="AD" clId="Web-{9E5A75C0-5472-69DB-43AF-92AA11FC199A}" dt="2022-03-05T00:16:13.355" v="142" actId="14100"/>
          <ac:spMkLst>
            <pc:docMk/>
            <pc:sldMk cId="1179674397" sldId="268"/>
            <ac:spMk id="114" creationId="{00000000-0000-0000-0000-000000000000}"/>
          </ac:spMkLst>
        </pc:spChg>
        <pc:picChg chg="del">
          <ac:chgData name="Caden Boyer" userId="S::cjboyer@alaska.edu::a9a03a1a-4dbd-4e1a-879a-fd91cb2bd812" providerId="AD" clId="Web-{9E5A75C0-5472-69DB-43AF-92AA11FC199A}" dt="2022-03-05T00:02:34.764" v="124"/>
          <ac:picMkLst>
            <pc:docMk/>
            <pc:sldMk cId="1179674397" sldId="268"/>
            <ac:picMk id="6" creationId="{DF915E24-FBF3-BB40-9540-7D0FC1A9B5CE}"/>
          </ac:picMkLst>
        </pc:picChg>
        <pc:picChg chg="add mod">
          <ac:chgData name="Caden Boyer" userId="S::cjboyer@alaska.edu::a9a03a1a-4dbd-4e1a-879a-fd91cb2bd812" providerId="AD" clId="Web-{9E5A75C0-5472-69DB-43AF-92AA11FC199A}" dt="2022-03-05T00:24:13.087" v="205" actId="1076"/>
          <ac:picMkLst>
            <pc:docMk/>
            <pc:sldMk cId="1179674397" sldId="268"/>
            <ac:picMk id="7" creationId="{F3DDB07C-E0A9-4D7E-AFB7-188D560E6D3E}"/>
          </ac:picMkLst>
        </pc:picChg>
        <pc:picChg chg="add mod">
          <ac:chgData name="Caden Boyer" userId="S::cjboyer@alaska.edu::a9a03a1a-4dbd-4e1a-879a-fd91cb2bd812" providerId="AD" clId="Web-{9E5A75C0-5472-69DB-43AF-92AA11FC199A}" dt="2022-03-05T00:24:15.259" v="206" actId="1076"/>
          <ac:picMkLst>
            <pc:docMk/>
            <pc:sldMk cId="1179674397" sldId="268"/>
            <ac:picMk id="8" creationId="{B0577C0A-9CFA-4705-BB45-84091EBF87A1}"/>
          </ac:picMkLst>
        </pc:picChg>
        <pc:picChg chg="add mod">
          <ac:chgData name="Caden Boyer" userId="S::cjboyer@alaska.edu::a9a03a1a-4dbd-4e1a-879a-fd91cb2bd812" providerId="AD" clId="Web-{9E5A75C0-5472-69DB-43AF-92AA11FC199A}" dt="2022-03-05T00:24:20.290" v="208" actId="1076"/>
          <ac:picMkLst>
            <pc:docMk/>
            <pc:sldMk cId="1179674397" sldId="268"/>
            <ac:picMk id="9" creationId="{BCA8A4E0-972C-4884-926D-13A19BE40782}"/>
          </ac:picMkLst>
        </pc:picChg>
        <pc:picChg chg="add mod">
          <ac:chgData name="Caden Boyer" userId="S::cjboyer@alaska.edu::a9a03a1a-4dbd-4e1a-879a-fd91cb2bd812" providerId="AD" clId="Web-{9E5A75C0-5472-69DB-43AF-92AA11FC199A}" dt="2022-03-05T00:24:16.947" v="207" actId="1076"/>
          <ac:picMkLst>
            <pc:docMk/>
            <pc:sldMk cId="1179674397" sldId="268"/>
            <ac:picMk id="10" creationId="{182E56C5-0D48-4BE8-85C1-B2512D0711A9}"/>
          </ac:picMkLst>
        </pc:picChg>
      </pc:sldChg>
      <pc:sldChg chg="addSp delSp modSp new">
        <pc:chgData name="Caden Boyer" userId="S::cjboyer@alaska.edu::a9a03a1a-4dbd-4e1a-879a-fd91cb2bd812" providerId="AD" clId="Web-{9E5A75C0-5472-69DB-43AF-92AA11FC199A}" dt="2022-03-05T00:35:40.710" v="377" actId="1076"/>
        <pc:sldMkLst>
          <pc:docMk/>
          <pc:sldMk cId="2782068038" sldId="269"/>
        </pc:sldMkLst>
        <pc:spChg chg="del">
          <ac:chgData name="Caden Boyer" userId="S::cjboyer@alaska.edu::a9a03a1a-4dbd-4e1a-879a-fd91cb2bd812" providerId="AD" clId="Web-{9E5A75C0-5472-69DB-43AF-92AA11FC199A}" dt="2022-03-05T00:31:50.071" v="225"/>
          <ac:spMkLst>
            <pc:docMk/>
            <pc:sldMk cId="2782068038" sldId="269"/>
            <ac:spMk id="2" creationId="{BCD11A3A-0294-49A5-9895-48007D26B999}"/>
          </ac:spMkLst>
        </pc:spChg>
        <pc:spChg chg="del">
          <ac:chgData name="Caden Boyer" userId="S::cjboyer@alaska.edu::a9a03a1a-4dbd-4e1a-879a-fd91cb2bd812" providerId="AD" clId="Web-{9E5A75C0-5472-69DB-43AF-92AA11FC199A}" dt="2022-03-05T00:32:15.539" v="240"/>
          <ac:spMkLst>
            <pc:docMk/>
            <pc:sldMk cId="2782068038" sldId="269"/>
            <ac:spMk id="3" creationId="{AA2014F9-6753-4E6A-B436-3D98B17F54F7}"/>
          </ac:spMkLst>
        </pc:spChg>
        <pc:spChg chg="add mod">
          <ac:chgData name="Caden Boyer" userId="S::cjboyer@alaska.edu::a9a03a1a-4dbd-4e1a-879a-fd91cb2bd812" providerId="AD" clId="Web-{9E5A75C0-5472-69DB-43AF-92AA11FC199A}" dt="2022-03-05T00:32:10.071" v="239" actId="20577"/>
          <ac:spMkLst>
            <pc:docMk/>
            <pc:sldMk cId="2782068038" sldId="269"/>
            <ac:spMk id="5" creationId="{31A7B906-C9DA-4909-B813-7AC3857D174A}"/>
          </ac:spMkLst>
        </pc:spChg>
        <pc:spChg chg="add mod">
          <ac:chgData name="Caden Boyer" userId="S::cjboyer@alaska.edu::a9a03a1a-4dbd-4e1a-879a-fd91cb2bd812" providerId="AD" clId="Web-{9E5A75C0-5472-69DB-43AF-92AA11FC199A}" dt="2022-03-05T00:32:55.664" v="320" actId="1076"/>
          <ac:spMkLst>
            <pc:docMk/>
            <pc:sldMk cId="2782068038" sldId="269"/>
            <ac:spMk id="7" creationId="{7B4B62A7-0870-4989-93A8-9D65910C5278}"/>
          </ac:spMkLst>
        </pc:spChg>
        <pc:picChg chg="add mod">
          <ac:chgData name="Caden Boyer" userId="S::cjboyer@alaska.edu::a9a03a1a-4dbd-4e1a-879a-fd91cb2bd812" providerId="AD" clId="Web-{9E5A75C0-5472-69DB-43AF-92AA11FC199A}" dt="2022-03-05T00:35:40.710" v="377" actId="1076"/>
          <ac:picMkLst>
            <pc:docMk/>
            <pc:sldMk cId="2782068038" sldId="269"/>
            <ac:picMk id="8" creationId="{DAA2081D-782D-4850-8898-2E67F2F65679}"/>
          </ac:picMkLst>
        </pc:picChg>
        <pc:picChg chg="add mod">
          <ac:chgData name="Caden Boyer" userId="S::cjboyer@alaska.edu::a9a03a1a-4dbd-4e1a-879a-fd91cb2bd812" providerId="AD" clId="Web-{9E5A75C0-5472-69DB-43AF-92AA11FC199A}" dt="2022-03-05T00:35:40.648" v="375" actId="1076"/>
          <ac:picMkLst>
            <pc:docMk/>
            <pc:sldMk cId="2782068038" sldId="269"/>
            <ac:picMk id="9" creationId="{F36E41BF-83D8-42DD-89CF-E4157E0819EB}"/>
          </ac:picMkLst>
        </pc:picChg>
        <pc:picChg chg="add mod">
          <ac:chgData name="Caden Boyer" userId="S::cjboyer@alaska.edu::a9a03a1a-4dbd-4e1a-879a-fd91cb2bd812" providerId="AD" clId="Web-{9E5A75C0-5472-69DB-43AF-92AA11FC199A}" dt="2022-03-05T00:35:40.632" v="374" actId="1076"/>
          <ac:picMkLst>
            <pc:docMk/>
            <pc:sldMk cId="2782068038" sldId="269"/>
            <ac:picMk id="10" creationId="{97EB2256-590E-4D8B-9533-77665616FC39}"/>
          </ac:picMkLst>
        </pc:picChg>
        <pc:picChg chg="add mod">
          <ac:chgData name="Caden Boyer" userId="S::cjboyer@alaska.edu::a9a03a1a-4dbd-4e1a-879a-fd91cb2bd812" providerId="AD" clId="Web-{9E5A75C0-5472-69DB-43AF-92AA11FC199A}" dt="2022-03-05T00:35:40.679" v="376" actId="1076"/>
          <ac:picMkLst>
            <pc:docMk/>
            <pc:sldMk cId="2782068038" sldId="269"/>
            <ac:picMk id="11" creationId="{5C10AC8D-1A07-4886-9339-3B9582A676CE}"/>
          </ac:picMkLst>
        </pc:picChg>
      </pc:sldChg>
    </pc:docChg>
  </pc:docChgLst>
  <pc:docChgLst>
    <pc:chgData name="Caden Boyer" userId="S::cjboyer@alaska.edu::a9a03a1a-4dbd-4e1a-879a-fd91cb2bd812" providerId="AD" clId="Web-{BF81EC2F-313D-0592-3C9C-C1D09D273E25}"/>
    <pc:docChg chg="addSld delSld modSld">
      <pc:chgData name="Caden Boyer" userId="S::cjboyer@alaska.edu::a9a03a1a-4dbd-4e1a-879a-fd91cb2bd812" providerId="AD" clId="Web-{BF81EC2F-313D-0592-3C9C-C1D09D273E25}" dt="2022-02-18T22:01:22.598" v="74" actId="20577"/>
      <pc:docMkLst>
        <pc:docMk/>
      </pc:docMkLst>
      <pc:sldChg chg="addSp delSp modSp modNotes">
        <pc:chgData name="Caden Boyer" userId="S::cjboyer@alaska.edu::a9a03a1a-4dbd-4e1a-879a-fd91cb2bd812" providerId="AD" clId="Web-{BF81EC2F-313D-0592-3C9C-C1D09D273E25}" dt="2022-02-18T22:01:22.598" v="74" actId="20577"/>
        <pc:sldMkLst>
          <pc:docMk/>
          <pc:sldMk cId="0" sldId="264"/>
        </pc:sldMkLst>
        <pc:spChg chg="mod">
          <ac:chgData name="Caden Boyer" userId="S::cjboyer@alaska.edu::a9a03a1a-4dbd-4e1a-879a-fd91cb2bd812" providerId="AD" clId="Web-{BF81EC2F-313D-0592-3C9C-C1D09D273E25}" dt="2022-02-18T21:56:11.284" v="61" actId="20577"/>
          <ac:spMkLst>
            <pc:docMk/>
            <pc:sldMk cId="0" sldId="264"/>
            <ac:spMk id="2" creationId="{9CBC85D3-5EAE-4C54-B362-45AC1944407D}"/>
          </ac:spMkLst>
        </pc:spChg>
        <pc:spChg chg="mod">
          <ac:chgData name="Caden Boyer" userId="S::cjboyer@alaska.edu::a9a03a1a-4dbd-4e1a-879a-fd91cb2bd812" providerId="AD" clId="Web-{BF81EC2F-313D-0592-3C9C-C1D09D273E25}" dt="2022-02-18T22:01:22.598" v="74" actId="20577"/>
          <ac:spMkLst>
            <pc:docMk/>
            <pc:sldMk cId="0" sldId="264"/>
            <ac:spMk id="114" creationId="{00000000-0000-0000-0000-000000000000}"/>
          </ac:spMkLst>
        </pc:spChg>
        <pc:picChg chg="add mod">
          <ac:chgData name="Caden Boyer" userId="S::cjboyer@alaska.edu::a9a03a1a-4dbd-4e1a-879a-fd91cb2bd812" providerId="AD" clId="Web-{BF81EC2F-313D-0592-3C9C-C1D09D273E25}" dt="2022-02-18T21:56:53.519" v="65" actId="1076"/>
          <ac:picMkLst>
            <pc:docMk/>
            <pc:sldMk cId="0" sldId="264"/>
            <ac:picMk id="3" creationId="{23CC8612-D912-42E1-AFA0-412C4F709DDC}"/>
          </ac:picMkLst>
        </pc:picChg>
        <pc:picChg chg="add mod">
          <ac:chgData name="Caden Boyer" userId="S::cjboyer@alaska.edu::a9a03a1a-4dbd-4e1a-879a-fd91cb2bd812" providerId="AD" clId="Web-{BF81EC2F-313D-0592-3C9C-C1D09D273E25}" dt="2022-02-18T21:56:53.472" v="62" actId="1076"/>
          <ac:picMkLst>
            <pc:docMk/>
            <pc:sldMk cId="0" sldId="264"/>
            <ac:picMk id="4" creationId="{AB986DAC-F2EF-4D4C-93B3-41029D6A0A0F}"/>
          </ac:picMkLst>
        </pc:picChg>
        <pc:picChg chg="add mod">
          <ac:chgData name="Caden Boyer" userId="S::cjboyer@alaska.edu::a9a03a1a-4dbd-4e1a-879a-fd91cb2bd812" providerId="AD" clId="Web-{BF81EC2F-313D-0592-3C9C-C1D09D273E25}" dt="2022-02-18T21:56:53.488" v="63" actId="1076"/>
          <ac:picMkLst>
            <pc:docMk/>
            <pc:sldMk cId="0" sldId="264"/>
            <ac:picMk id="5" creationId="{60FF7793-7A36-4D44-B057-7F2A36158BC6}"/>
          </ac:picMkLst>
        </pc:picChg>
        <pc:picChg chg="del">
          <ac:chgData name="Caden Boyer" userId="S::cjboyer@alaska.edu::a9a03a1a-4dbd-4e1a-879a-fd91cb2bd812" providerId="AD" clId="Web-{BF81EC2F-313D-0592-3C9C-C1D09D273E25}" dt="2022-02-18T21:45:10.939" v="16"/>
          <ac:picMkLst>
            <pc:docMk/>
            <pc:sldMk cId="0" sldId="264"/>
            <ac:picMk id="6" creationId="{56FF8E98-C78A-5C4E-8CCD-0F5D02433169}"/>
          </ac:picMkLst>
        </pc:picChg>
        <pc:picChg chg="add mod">
          <ac:chgData name="Caden Boyer" userId="S::cjboyer@alaska.edu::a9a03a1a-4dbd-4e1a-879a-fd91cb2bd812" providerId="AD" clId="Web-{BF81EC2F-313D-0592-3C9C-C1D09D273E25}" dt="2022-02-18T21:56:53.503" v="64" actId="1076"/>
          <ac:picMkLst>
            <pc:docMk/>
            <pc:sldMk cId="0" sldId="264"/>
            <ac:picMk id="7" creationId="{A15B3B05-1F3F-4A71-89F4-E57E9C8882A2}"/>
          </ac:picMkLst>
        </pc:picChg>
        <pc:picChg chg="del">
          <ac:chgData name="Caden Boyer" userId="S::cjboyer@alaska.edu::a9a03a1a-4dbd-4e1a-879a-fd91cb2bd812" providerId="AD" clId="Web-{BF81EC2F-313D-0592-3C9C-C1D09D273E25}" dt="2022-02-18T21:46:24.830" v="32"/>
          <ac:picMkLst>
            <pc:docMk/>
            <pc:sldMk cId="0" sldId="264"/>
            <ac:picMk id="115" creationId="{00000000-0000-0000-0000-000000000000}"/>
          </ac:picMkLst>
        </pc:picChg>
      </pc:sldChg>
      <pc:sldChg chg="add del replId">
        <pc:chgData name="Caden Boyer" userId="S::cjboyer@alaska.edu::a9a03a1a-4dbd-4e1a-879a-fd91cb2bd812" providerId="AD" clId="Web-{BF81EC2F-313D-0592-3C9C-C1D09D273E25}" dt="2022-02-18T21:45:48.549" v="23"/>
        <pc:sldMkLst>
          <pc:docMk/>
          <pc:sldMk cId="1960194002" sldId="269"/>
        </pc:sldMkLst>
      </pc:sldChg>
    </pc:docChg>
  </pc:docChgLst>
  <pc:docChgLst>
    <pc:chgData name="Caden Boyer" userId="S::cjboyer@alaska.edu::a9a03a1a-4dbd-4e1a-879a-fd91cb2bd812" providerId="AD" clId="Web-{6E42E971-29EC-30BA-0564-1B536F3C6002}"/>
    <pc:docChg chg="addSld delSld modSld">
      <pc:chgData name="Caden Boyer" userId="S::cjboyer@alaska.edu::a9a03a1a-4dbd-4e1a-879a-fd91cb2bd812" providerId="AD" clId="Web-{6E42E971-29EC-30BA-0564-1B536F3C6002}" dt="2022-03-05T01:17:50.675" v="11" actId="1076"/>
      <pc:docMkLst>
        <pc:docMk/>
      </pc:docMkLst>
      <pc:sldChg chg="del">
        <pc:chgData name="Caden Boyer" userId="S::cjboyer@alaska.edu::a9a03a1a-4dbd-4e1a-879a-fd91cb2bd812" providerId="AD" clId="Web-{6E42E971-29EC-30BA-0564-1B536F3C6002}" dt="2022-03-05T01:16:48.331" v="3"/>
        <pc:sldMkLst>
          <pc:docMk/>
          <pc:sldMk cId="0" sldId="258"/>
        </pc:sldMkLst>
      </pc:sldChg>
      <pc:sldChg chg="modSp add del">
        <pc:chgData name="Caden Boyer" userId="S::cjboyer@alaska.edu::a9a03a1a-4dbd-4e1a-879a-fd91cb2bd812" providerId="AD" clId="Web-{6E42E971-29EC-30BA-0564-1B536F3C6002}" dt="2022-03-05T01:17:50.675" v="11" actId="1076"/>
        <pc:sldMkLst>
          <pc:docMk/>
          <pc:sldMk cId="305622962" sldId="270"/>
        </pc:sldMkLst>
        <pc:picChg chg="mod">
          <ac:chgData name="Caden Boyer" userId="S::cjboyer@alaska.edu::a9a03a1a-4dbd-4e1a-879a-fd91cb2bd812" providerId="AD" clId="Web-{6E42E971-29EC-30BA-0564-1B536F3C6002}" dt="2022-03-05T01:17:24.706" v="7" actId="1076"/>
          <ac:picMkLst>
            <pc:docMk/>
            <pc:sldMk cId="305622962" sldId="270"/>
            <ac:picMk id="2" creationId="{EEAFE249-EA5E-49DA-ACDE-9566686C6317}"/>
          </ac:picMkLst>
        </pc:picChg>
        <pc:picChg chg="mod">
          <ac:chgData name="Caden Boyer" userId="S::cjboyer@alaska.edu::a9a03a1a-4dbd-4e1a-879a-fd91cb2bd812" providerId="AD" clId="Web-{6E42E971-29EC-30BA-0564-1B536F3C6002}" dt="2022-03-05T01:17:50.675" v="11" actId="1076"/>
          <ac:picMkLst>
            <pc:docMk/>
            <pc:sldMk cId="305622962" sldId="270"/>
            <ac:picMk id="3" creationId="{B71282B4-F48B-43E8-B1C4-DC6B013910E4}"/>
          </ac:picMkLst>
        </pc:picChg>
      </pc:sldChg>
      <pc:sldMasterChg chg="addSldLayout">
        <pc:chgData name="Caden Boyer" userId="S::cjboyer@alaska.edu::a9a03a1a-4dbd-4e1a-879a-fd91cb2bd812" providerId="AD" clId="Web-{6E42E971-29EC-30BA-0564-1B536F3C6002}" dt="2022-03-05T01:16:41.487" v="0"/>
        <pc:sldMasterMkLst>
          <pc:docMk/>
          <pc:sldMasterMk cId="0" sldId="2147483659"/>
        </pc:sldMasterMkLst>
        <pc:sldLayoutChg chg="add">
          <pc:chgData name="Caden Boyer" userId="S::cjboyer@alaska.edu::a9a03a1a-4dbd-4e1a-879a-fd91cb2bd812" providerId="AD" clId="Web-{6E42E971-29EC-30BA-0564-1B536F3C6002}" dt="2022-03-05T01:16:41.487" v="0"/>
          <pc:sldLayoutMkLst>
            <pc:docMk/>
            <pc:sldMasterMk cId="0" sldId="2147483659"/>
            <pc:sldLayoutMk cId="0" sldId="2147483660"/>
          </pc:sldLayoutMkLst>
        </pc:sldLayoutChg>
        <pc:sldLayoutChg chg="add">
          <pc:chgData name="Caden Boyer" userId="S::cjboyer@alaska.edu::a9a03a1a-4dbd-4e1a-879a-fd91cb2bd812" providerId="AD" clId="Web-{6E42E971-29EC-30BA-0564-1B536F3C6002}" dt="2022-03-05T01:16:41.487" v="0"/>
          <pc:sldLayoutMkLst>
            <pc:docMk/>
            <pc:sldMasterMk cId="0" sldId="2147483659"/>
            <pc:sldLayoutMk cId="0" sldId="2147483661"/>
          </pc:sldLayoutMkLst>
        </pc:sldLayoutChg>
        <pc:sldLayoutChg chg="add">
          <pc:chgData name="Caden Boyer" userId="S::cjboyer@alaska.edu::a9a03a1a-4dbd-4e1a-879a-fd91cb2bd812" providerId="AD" clId="Web-{6E42E971-29EC-30BA-0564-1B536F3C6002}" dt="2022-03-05T01:16:41.487" v="0"/>
          <pc:sldLayoutMkLst>
            <pc:docMk/>
            <pc:sldMasterMk cId="0" sldId="2147483659"/>
            <pc:sldLayoutMk cId="0" sldId="2147483662"/>
          </pc:sldLayoutMkLst>
        </pc:sldLayoutChg>
        <pc:sldLayoutChg chg="add">
          <pc:chgData name="Caden Boyer" userId="S::cjboyer@alaska.edu::a9a03a1a-4dbd-4e1a-879a-fd91cb2bd812" providerId="AD" clId="Web-{6E42E971-29EC-30BA-0564-1B536F3C6002}" dt="2022-03-05T01:16:41.487" v="0"/>
          <pc:sldLayoutMkLst>
            <pc:docMk/>
            <pc:sldMasterMk cId="0" sldId="2147483659"/>
            <pc:sldLayoutMk cId="0" sldId="2147483663"/>
          </pc:sldLayoutMkLst>
        </pc:sldLayoutChg>
        <pc:sldLayoutChg chg="add">
          <pc:chgData name="Caden Boyer" userId="S::cjboyer@alaska.edu::a9a03a1a-4dbd-4e1a-879a-fd91cb2bd812" providerId="AD" clId="Web-{6E42E971-29EC-30BA-0564-1B536F3C6002}" dt="2022-03-05T01:16:41.487" v="0"/>
          <pc:sldLayoutMkLst>
            <pc:docMk/>
            <pc:sldMasterMk cId="0" sldId="2147483659"/>
            <pc:sldLayoutMk cId="0" sldId="2147483664"/>
          </pc:sldLayoutMkLst>
        </pc:sldLayoutChg>
        <pc:sldLayoutChg chg="add">
          <pc:chgData name="Caden Boyer" userId="S::cjboyer@alaska.edu::a9a03a1a-4dbd-4e1a-879a-fd91cb2bd812" providerId="AD" clId="Web-{6E42E971-29EC-30BA-0564-1B536F3C6002}" dt="2022-03-05T01:16:41.487" v="0"/>
          <pc:sldLayoutMkLst>
            <pc:docMk/>
            <pc:sldMasterMk cId="0" sldId="2147483659"/>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Note that all images in this presentation are placeholders, and should be replaced by more appropriate images.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5b4b8a6c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5b4b8a6c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5b4b8a6c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5b4b8a6c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br>
              <a:rPr lang="en-US"/>
            </a:br>
            <a:r>
              <a:rPr lang="en-US"/>
              <a:t>Mechanical engineering combines creativity, knowledge and analytical tools to complete the difficult task of shaping an idea into reality.</a:t>
            </a:r>
            <a:br>
              <a:rPr lang="en-US"/>
            </a:br>
            <a:r>
              <a:rPr lang="en-US"/>
              <a:t>Mechanical engineers design components, machines, systems, and processes. This ranges from the macro to the micro, from the largest systems like cars and satellites to the smallest components like sensors and switches. Anything that needs to be manufactured—indeed, anything with moving parts—needs the expertise of a mechanical engineer.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b4b8a6c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b4b8a6c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These are placeholder photos.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4b8a6c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5b4b8a6c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Adjust these slides as needed. Some projects will need more or less slides, and sometimes the pictures don't fit exactly the same – if you rearrange the pictures and text, MAKE SURE that it still flows easily. Get someone else to check it if you're not sure.</a:t>
            </a:r>
            <a:endParaRPr/>
          </a:p>
        </p:txBody>
      </p:sp>
    </p:spTree>
    <p:extLst>
      <p:ext uri="{BB962C8B-B14F-4D97-AF65-F5344CB8AC3E}">
        <p14:creationId xmlns:p14="http://schemas.microsoft.com/office/powerpoint/2010/main" val="19912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00cd6ad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00cd6ad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100cd6a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100cd6a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3AE1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0" r:id="rId3"/>
    <p:sldLayoutId id="2147483661" r:id="rId4"/>
    <p:sldLayoutId id="2147483650" r:id="rId5"/>
    <p:sldLayoutId id="2147483651" r:id="rId6"/>
    <p:sldLayoutId id="2147483652" r:id="rId7"/>
    <p:sldLayoutId id="2147483662" r:id="rId8"/>
    <p:sldLayoutId id="2147483653" r:id="rId9"/>
    <p:sldLayoutId id="2147483654" r:id="rId10"/>
    <p:sldLayoutId id="2147483663" r:id="rId11"/>
    <p:sldLayoutId id="2147483664" r:id="rId12"/>
    <p:sldLayoutId id="2147483665" r:id="rId13"/>
    <p:sldLayoutId id="2147483655" r:id="rId14"/>
    <p:sldLayoutId id="2147483656" r:id="rId15"/>
    <p:sldLayoutId id="2147483657" r:id="rId16"/>
    <p:sldLayoutId id="214748365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2" descr="A picture containing person, needle&#10;&#10;Description automatically generated">
            <a:extLst>
              <a:ext uri="{FF2B5EF4-FFF2-40B4-BE49-F238E27FC236}">
                <a16:creationId xmlns:a16="http://schemas.microsoft.com/office/drawing/2014/main" id="{257A77C1-7869-4EE6-A6E5-9760FF4B44D0}"/>
              </a:ext>
            </a:extLst>
          </p:cNvPr>
          <p:cNvPicPr>
            <a:picLocks noChangeAspect="1"/>
          </p:cNvPicPr>
          <p:nvPr/>
        </p:nvPicPr>
        <p:blipFill>
          <a:blip r:embed="rId3"/>
          <a:stretch>
            <a:fillRect/>
          </a:stretch>
        </p:blipFill>
        <p:spPr>
          <a:xfrm>
            <a:off x="0" y="3589"/>
            <a:ext cx="9144000" cy="4298121"/>
          </a:xfrm>
          <a:prstGeom prst="rect">
            <a:avLst/>
          </a:prstGeom>
        </p:spPr>
      </p:pic>
      <p:sp>
        <p:nvSpPr>
          <p:cNvPr id="55" name="Google Shape;55;p13"/>
          <p:cNvSpPr txBox="1">
            <a:spLocks noGrp="1"/>
          </p:cNvSpPr>
          <p:nvPr>
            <p:ph type="subTitle" idx="1"/>
          </p:nvPr>
        </p:nvSpPr>
        <p:spPr>
          <a:xfrm>
            <a:off x="-720" y="3103545"/>
            <a:ext cx="9145440" cy="1563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endParaRPr lang="en-US" sz="1400">
              <a:solidFill>
                <a:schemeClr val="bg1"/>
              </a:solidFill>
            </a:endParaRPr>
          </a:p>
          <a:p>
            <a:pPr marL="0" indent="0"/>
            <a:r>
              <a:rPr lang="en" sz="1400">
                <a:solidFill>
                  <a:schemeClr val="tx1"/>
                </a:solidFill>
                <a:latin typeface="Abadi"/>
              </a:rPr>
              <a:t>Exploring Mechanical Engineering through</a:t>
            </a:r>
            <a:endParaRPr sz="1400">
              <a:solidFill>
                <a:schemeClr val="tx1"/>
              </a:solidFill>
              <a:latin typeface="Abadi"/>
            </a:endParaRPr>
          </a:p>
          <a:p>
            <a:pPr marL="0" indent="0"/>
            <a:r>
              <a:rPr lang="en" sz="3600">
                <a:solidFill>
                  <a:schemeClr val="tx1"/>
                </a:solidFill>
                <a:latin typeface="Franklin Gothic Demi"/>
              </a:rPr>
              <a:t>Articulated Grabbers</a:t>
            </a:r>
          </a:p>
          <a:p>
            <a:pPr marL="0" indent="0"/>
            <a:endParaRPr lang="en" sz="1300">
              <a:solidFill>
                <a:schemeClr val="dk1"/>
              </a:solidFill>
              <a:latin typeface="Miriam Fixed"/>
            </a:endParaRPr>
          </a:p>
        </p:txBody>
      </p:sp>
      <p:pic>
        <p:nvPicPr>
          <p:cNvPr id="57" name="Google Shape;57;p13"/>
          <p:cNvPicPr preferRelativeResize="0"/>
          <p:nvPr/>
        </p:nvPicPr>
        <p:blipFill>
          <a:blip r:embed="rId4">
            <a:alphaModFix/>
          </a:blip>
          <a:stretch>
            <a:fillRect/>
          </a:stretch>
        </p:blipFill>
        <p:spPr>
          <a:xfrm>
            <a:off x="3100025" y="4463525"/>
            <a:ext cx="2943952" cy="60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Franklin Gothic Demi"/>
              </a:rPr>
              <a:t>Presenter’s Name</a:t>
            </a:r>
            <a:endParaRPr lang="en-US">
              <a:latin typeface="Franklin Gothic Demi"/>
            </a:endParaRPr>
          </a:p>
        </p:txBody>
      </p:sp>
      <p:sp>
        <p:nvSpPr>
          <p:cNvPr id="63" name="Google Shape;63;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Franklin Gothic Demi"/>
              </a:rPr>
              <a:t>Title</a:t>
            </a:r>
            <a:endParaRPr lang="en-US">
              <a:latin typeface="Franklin Gothic Demi"/>
            </a:endParaRPr>
          </a:p>
        </p:txBody>
      </p:sp>
      <p:sp>
        <p:nvSpPr>
          <p:cNvPr id="64" name="Google Shape;64;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latin typeface="Abadi"/>
              </a:rPr>
              <a:t>Short bio/</a:t>
            </a:r>
          </a:p>
          <a:p>
            <a:pPr marL="0" lvl="0" indent="0" algn="ctr" rtl="0">
              <a:spcBef>
                <a:spcPts val="0"/>
              </a:spcBef>
              <a:spcAft>
                <a:spcPts val="1600"/>
              </a:spcAft>
              <a:buNone/>
            </a:pPr>
            <a:r>
              <a:rPr lang="en">
                <a:latin typeface="Abadi"/>
              </a:rPr>
              <a:t>Accomplishments</a:t>
            </a:r>
            <a:endParaRPr>
              <a:latin typeface="Abad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gn="ctr"/>
            <a:r>
              <a:rPr lang="en" sz="3600">
                <a:latin typeface="Franklin Gothic Demi"/>
              </a:rPr>
              <a:t>What is Mechanical Engineering?</a:t>
            </a:r>
            <a:endParaRPr lang="en-US" sz="3600">
              <a:latin typeface="Franklin Gothic Demi"/>
            </a:endParaRPr>
          </a:p>
        </p:txBody>
      </p:sp>
      <p:pic>
        <p:nvPicPr>
          <p:cNvPr id="2" name="Picture 2">
            <a:extLst>
              <a:ext uri="{FF2B5EF4-FFF2-40B4-BE49-F238E27FC236}">
                <a16:creationId xmlns:a16="http://schemas.microsoft.com/office/drawing/2014/main" id="{EEAFE249-EA5E-49DA-ACDE-9566686C6317}"/>
              </a:ext>
            </a:extLst>
          </p:cNvPr>
          <p:cNvPicPr>
            <a:picLocks noChangeAspect="1"/>
          </p:cNvPicPr>
          <p:nvPr/>
        </p:nvPicPr>
        <p:blipFill>
          <a:blip r:embed="rId3"/>
          <a:stretch>
            <a:fillRect/>
          </a:stretch>
        </p:blipFill>
        <p:spPr>
          <a:xfrm>
            <a:off x="366032" y="1567019"/>
            <a:ext cx="4381500" cy="2466663"/>
          </a:xfrm>
          <a:prstGeom prst="rect">
            <a:avLst/>
          </a:prstGeom>
        </p:spPr>
      </p:pic>
      <p:pic>
        <p:nvPicPr>
          <p:cNvPr id="3" name="Picture 3">
            <a:extLst>
              <a:ext uri="{FF2B5EF4-FFF2-40B4-BE49-F238E27FC236}">
                <a16:creationId xmlns:a16="http://schemas.microsoft.com/office/drawing/2014/main" id="{B71282B4-F48B-43E8-B1C4-DC6B013910E4}"/>
              </a:ext>
            </a:extLst>
          </p:cNvPr>
          <p:cNvPicPr>
            <a:picLocks noChangeAspect="1"/>
          </p:cNvPicPr>
          <p:nvPr/>
        </p:nvPicPr>
        <p:blipFill>
          <a:blip r:embed="rId4"/>
          <a:stretch>
            <a:fillRect/>
          </a:stretch>
        </p:blipFill>
        <p:spPr>
          <a:xfrm>
            <a:off x="5001305" y="1409199"/>
            <a:ext cx="3829050" cy="2783663"/>
          </a:xfrm>
          <a:prstGeom prst="rect">
            <a:avLst/>
          </a:prstGeom>
        </p:spPr>
      </p:pic>
    </p:spTree>
    <p:extLst>
      <p:ext uri="{BB962C8B-B14F-4D97-AF65-F5344CB8AC3E}">
        <p14:creationId xmlns:p14="http://schemas.microsoft.com/office/powerpoint/2010/main" val="30562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65500" y="543062"/>
            <a:ext cx="4045200" cy="1482300"/>
          </a:xfrm>
          <a:prstGeom prst="rect">
            <a:avLst/>
          </a:prstGeom>
        </p:spPr>
        <p:txBody>
          <a:bodyPr spcFirstLastPara="1" wrap="square" lIns="91425" tIns="91425" rIns="91425" bIns="91425" anchor="b" anchorCtr="0">
            <a:noAutofit/>
          </a:bodyPr>
          <a:lstStyle/>
          <a:p>
            <a:r>
              <a:rPr lang="en">
                <a:latin typeface="Franklin Gothic Demi"/>
              </a:rPr>
              <a:t>Articulated Grabbers</a:t>
            </a:r>
          </a:p>
        </p:txBody>
      </p:sp>
      <p:sp>
        <p:nvSpPr>
          <p:cNvPr id="93" name="Google Shape;93;p18"/>
          <p:cNvSpPr txBox="1">
            <a:spLocks noGrp="1"/>
          </p:cNvSpPr>
          <p:nvPr>
            <p:ph type="body" idx="2"/>
          </p:nvPr>
        </p:nvSpPr>
        <p:spPr>
          <a:xfrm>
            <a:off x="4948718" y="724075"/>
            <a:ext cx="3837000" cy="3695100"/>
          </a:xfrm>
          <a:prstGeom prst="rect">
            <a:avLst/>
          </a:prstGeom>
        </p:spPr>
        <p:txBody>
          <a:bodyPr spcFirstLastPara="1" wrap="square" lIns="91425" tIns="91425" rIns="91425" bIns="91425" anchor="ctr" anchorCtr="0">
            <a:noAutofit/>
          </a:bodyPr>
          <a:lstStyle/>
          <a:p>
            <a:pPr marL="0" indent="0">
              <a:buNone/>
            </a:pPr>
            <a:r>
              <a:rPr lang="en">
                <a:solidFill>
                  <a:schemeClr val="dk1"/>
                </a:solidFill>
                <a:latin typeface="Abadi"/>
                <a:ea typeface="Times New Roman"/>
                <a:cs typeface="Times New Roman"/>
                <a:sym typeface="Times New Roman"/>
              </a:rPr>
              <a:t>Your challenge is to</a:t>
            </a:r>
            <a:r>
              <a:rPr lang="en-US">
                <a:solidFill>
                  <a:schemeClr val="tx1"/>
                </a:solidFill>
                <a:latin typeface="Abadi"/>
                <a:ea typeface="Times New Roman"/>
                <a:cs typeface="Segoe UI"/>
                <a:sym typeface="Times New Roman"/>
              </a:rPr>
              <a:t> build an articulated grabber using the following instructions with the provided materials. You must then try different attachments to be able to pick up different objects.</a:t>
            </a:r>
            <a:endParaRPr lang="en">
              <a:solidFill>
                <a:schemeClr val="tx1"/>
              </a:solidFill>
              <a:latin typeface="Abadi"/>
              <a:ea typeface="Times New Roman"/>
            </a:endParaRPr>
          </a:p>
          <a:p>
            <a:pPr marL="0" indent="0">
              <a:lnSpc>
                <a:spcPct val="114999"/>
              </a:lnSpc>
              <a:buNone/>
            </a:pPr>
            <a:endParaRPr lang="en">
              <a:solidFill>
                <a:schemeClr val="dk1"/>
              </a:solidFill>
              <a:latin typeface="Abadi"/>
              <a:cs typeface="Times New Roman"/>
            </a:endParaRPr>
          </a:p>
        </p:txBody>
      </p:sp>
      <p:pic>
        <p:nvPicPr>
          <p:cNvPr id="10" name="Picture 9" descr="Claw Machine Vector Pickers">
            <a:extLst>
              <a:ext uri="{FF2B5EF4-FFF2-40B4-BE49-F238E27FC236}">
                <a16:creationId xmlns:a16="http://schemas.microsoft.com/office/drawing/2014/main" id="{BDD6417E-B878-4C14-8774-D8FED1E16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58" y="2024244"/>
            <a:ext cx="3418125" cy="2397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ranklin Gothic Demi"/>
              </a:rPr>
              <a:t>Instructions</a:t>
            </a:r>
            <a:endParaRPr lang="en-US" sz="3600">
              <a:latin typeface="Franklin Gothic Demi"/>
            </a:endParaRPr>
          </a:p>
        </p:txBody>
      </p:sp>
      <p:sp>
        <p:nvSpPr>
          <p:cNvPr id="114" name="Google Shape;114;p21"/>
          <p:cNvSpPr txBox="1">
            <a:spLocks noGrp="1"/>
          </p:cNvSpPr>
          <p:nvPr>
            <p:ph type="body" idx="1"/>
          </p:nvPr>
        </p:nvSpPr>
        <p:spPr>
          <a:xfrm>
            <a:off x="-32611" y="3773881"/>
            <a:ext cx="8682521" cy="1370062"/>
          </a:xfrm>
          <a:prstGeom prst="rect">
            <a:avLst/>
          </a:prstGeom>
        </p:spPr>
        <p:txBody>
          <a:bodyPr spcFirstLastPara="1" wrap="square" lIns="91425" tIns="91425" rIns="91425" bIns="91425" anchor="t" anchorCtr="0">
            <a:noAutofit/>
          </a:bodyPr>
          <a:lstStyle/>
          <a:p>
            <a:pPr marL="425450" lvl="0" indent="-285750">
              <a:buClr>
                <a:schemeClr val="dk1"/>
              </a:buClr>
              <a:buSzPts val="1400"/>
            </a:pPr>
            <a:r>
              <a:rPr lang="en-US" sz="2000" b="1" u="sng">
                <a:solidFill>
                  <a:schemeClr val="dk1"/>
                </a:solidFill>
                <a:latin typeface="Abadi"/>
              </a:rPr>
              <a:t>Step 2</a:t>
            </a:r>
            <a:endParaRPr lang="en" sz="1400" b="1" u="sng">
              <a:solidFill>
                <a:schemeClr val="dk1"/>
              </a:solidFill>
              <a:latin typeface="Abadi"/>
            </a:endParaRPr>
          </a:p>
          <a:p>
            <a:pPr indent="0">
              <a:lnSpc>
                <a:spcPct val="114999"/>
              </a:lnSpc>
              <a:buNone/>
            </a:pPr>
            <a:r>
              <a:rPr lang="en-US" sz="1400">
                <a:solidFill>
                  <a:schemeClr val="tx1"/>
                </a:solidFill>
                <a:latin typeface="Abadi"/>
                <a:cs typeface="Segoe UI"/>
              </a:rPr>
              <a:t>Assemble the cardboard as shown using a metal fastener. On the other side, fold the fastener tabs completely flat, and secure in place with a piece of tape. Attach the two 5"  pieces as shown. Remember to fold and tape the fastener tabs.</a:t>
            </a:r>
            <a:endParaRPr lang="en-US" sz="1400">
              <a:solidFill>
                <a:schemeClr val="tx1"/>
              </a:solidFill>
              <a:latin typeface="Abadi"/>
            </a:endParaRPr>
          </a:p>
          <a:p>
            <a:pPr indent="0">
              <a:lnSpc>
                <a:spcPct val="114999"/>
              </a:lnSpc>
              <a:buNone/>
            </a:pPr>
            <a:endParaRPr lang="en-US" sz="1400">
              <a:latin typeface="Segoe UI"/>
              <a:cs typeface="Segoe UI"/>
            </a:endParaRPr>
          </a:p>
        </p:txBody>
      </p:sp>
      <p:sp>
        <p:nvSpPr>
          <p:cNvPr id="2" name="Google Shape;114;p21">
            <a:extLst>
              <a:ext uri="{FF2B5EF4-FFF2-40B4-BE49-F238E27FC236}">
                <a16:creationId xmlns:a16="http://schemas.microsoft.com/office/drawing/2014/main" id="{9CBC85D3-5EAE-4C54-B362-45AC1944407D}"/>
              </a:ext>
            </a:extLst>
          </p:cNvPr>
          <p:cNvSpPr txBox="1">
            <a:spLocks/>
          </p:cNvSpPr>
          <p:nvPr/>
        </p:nvSpPr>
        <p:spPr>
          <a:xfrm>
            <a:off x="-61312" y="819372"/>
            <a:ext cx="8892632" cy="15175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17500">
              <a:buClr>
                <a:schemeClr val="dk1"/>
              </a:buClr>
              <a:buSzPts val="1400"/>
            </a:pPr>
            <a:r>
              <a:rPr lang="en" sz="2000" b="1" u="sng">
                <a:solidFill>
                  <a:schemeClr val="dk1"/>
                </a:solidFill>
                <a:latin typeface="Abadi"/>
              </a:rPr>
              <a:t>Step 1</a:t>
            </a:r>
            <a:endParaRPr lang="en-US" sz="2000" b="1" u="sng">
              <a:solidFill>
                <a:schemeClr val="dk1"/>
              </a:solidFill>
              <a:latin typeface="Abadi"/>
            </a:endParaRPr>
          </a:p>
          <a:p>
            <a:pPr indent="0">
              <a:lnSpc>
                <a:spcPct val="114999"/>
              </a:lnSpc>
              <a:buNone/>
            </a:pPr>
            <a:r>
              <a:rPr lang="en-US" sz="1400" b="1">
                <a:solidFill>
                  <a:schemeClr val="tx1"/>
                </a:solidFill>
                <a:latin typeface="Abadi"/>
                <a:cs typeface="Segoe UI"/>
              </a:rPr>
              <a:t> </a:t>
            </a:r>
            <a:r>
              <a:rPr lang="en-US" sz="1400">
                <a:solidFill>
                  <a:schemeClr val="tx1"/>
                </a:solidFill>
                <a:latin typeface="Abadi"/>
                <a:cs typeface="Segoe UI"/>
              </a:rPr>
              <a:t>Build the handle. Overlap the paint stirrers and wrap tightly with masking tape in at least two places. Take the piece that doesn’t have holes, bend it in half, and tape it to the end of the handle. Leave about 1" of the folded side not overlapped with the wood. Poke a hole through that part of the cardboard.</a:t>
            </a:r>
            <a:endParaRPr lang="en">
              <a:solidFill>
                <a:schemeClr val="tx1"/>
              </a:solidFill>
              <a:latin typeface="Abadi"/>
            </a:endParaRPr>
          </a:p>
        </p:txBody>
      </p:sp>
      <p:pic>
        <p:nvPicPr>
          <p:cNvPr id="3" name="Picture 3" descr="A picture containing text, indoor&#10;&#10;Description automatically generated">
            <a:extLst>
              <a:ext uri="{FF2B5EF4-FFF2-40B4-BE49-F238E27FC236}">
                <a16:creationId xmlns:a16="http://schemas.microsoft.com/office/drawing/2014/main" id="{23CC8612-D912-42E1-AFA0-412C4F709DDC}"/>
              </a:ext>
            </a:extLst>
          </p:cNvPr>
          <p:cNvPicPr>
            <a:picLocks noChangeAspect="1"/>
          </p:cNvPicPr>
          <p:nvPr/>
        </p:nvPicPr>
        <p:blipFill>
          <a:blip r:embed="rId3"/>
          <a:stretch>
            <a:fillRect/>
          </a:stretch>
        </p:blipFill>
        <p:spPr>
          <a:xfrm>
            <a:off x="595034" y="2106156"/>
            <a:ext cx="1843928" cy="1645565"/>
          </a:xfrm>
          <a:prstGeom prst="rect">
            <a:avLst/>
          </a:prstGeom>
        </p:spPr>
      </p:pic>
      <p:pic>
        <p:nvPicPr>
          <p:cNvPr id="4" name="Picture 4" descr="A picture containing text, case, accessory&#10;&#10;Description automatically generated">
            <a:extLst>
              <a:ext uri="{FF2B5EF4-FFF2-40B4-BE49-F238E27FC236}">
                <a16:creationId xmlns:a16="http://schemas.microsoft.com/office/drawing/2014/main" id="{AB986DAC-F2EF-4D4C-93B3-41029D6A0A0F}"/>
              </a:ext>
            </a:extLst>
          </p:cNvPr>
          <p:cNvPicPr>
            <a:picLocks noChangeAspect="1"/>
          </p:cNvPicPr>
          <p:nvPr/>
        </p:nvPicPr>
        <p:blipFill>
          <a:blip r:embed="rId4"/>
          <a:stretch>
            <a:fillRect/>
          </a:stretch>
        </p:blipFill>
        <p:spPr>
          <a:xfrm>
            <a:off x="2687730" y="2105544"/>
            <a:ext cx="1843928" cy="1646787"/>
          </a:xfrm>
          <a:prstGeom prst="rect">
            <a:avLst/>
          </a:prstGeom>
        </p:spPr>
      </p:pic>
      <p:pic>
        <p:nvPicPr>
          <p:cNvPr id="5" name="Picture 6" descr="A picture containing text, different&#10;&#10;Description automatically generated">
            <a:extLst>
              <a:ext uri="{FF2B5EF4-FFF2-40B4-BE49-F238E27FC236}">
                <a16:creationId xmlns:a16="http://schemas.microsoft.com/office/drawing/2014/main" id="{60FF7793-7A36-4D44-B057-7F2A36158BC6}"/>
              </a:ext>
            </a:extLst>
          </p:cNvPr>
          <p:cNvPicPr>
            <a:picLocks noChangeAspect="1"/>
          </p:cNvPicPr>
          <p:nvPr/>
        </p:nvPicPr>
        <p:blipFill>
          <a:blip r:embed="rId5"/>
          <a:stretch>
            <a:fillRect/>
          </a:stretch>
        </p:blipFill>
        <p:spPr>
          <a:xfrm>
            <a:off x="4713194" y="2105544"/>
            <a:ext cx="1801907" cy="1638384"/>
          </a:xfrm>
          <a:prstGeom prst="rect">
            <a:avLst/>
          </a:prstGeom>
        </p:spPr>
      </p:pic>
      <p:pic>
        <p:nvPicPr>
          <p:cNvPr id="7" name="Picture 7" descr="A picture containing text, several&#10;&#10;Description automatically generated">
            <a:extLst>
              <a:ext uri="{FF2B5EF4-FFF2-40B4-BE49-F238E27FC236}">
                <a16:creationId xmlns:a16="http://schemas.microsoft.com/office/drawing/2014/main" id="{A15B3B05-1F3F-4A71-89F4-E57E9C8882A2}"/>
              </a:ext>
            </a:extLst>
          </p:cNvPr>
          <p:cNvPicPr>
            <a:picLocks noChangeAspect="1"/>
          </p:cNvPicPr>
          <p:nvPr/>
        </p:nvPicPr>
        <p:blipFill>
          <a:blip r:embed="rId6"/>
          <a:stretch>
            <a:fillRect/>
          </a:stretch>
        </p:blipFill>
        <p:spPr>
          <a:xfrm>
            <a:off x="6696635" y="2105544"/>
            <a:ext cx="1801906" cy="16383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ranklin Gothic Demi"/>
              </a:rPr>
              <a:t>Instructions</a:t>
            </a:r>
            <a:endParaRPr sz="3600">
              <a:latin typeface="Franklin Gothic Demi"/>
            </a:endParaRPr>
          </a:p>
        </p:txBody>
      </p:sp>
      <p:sp>
        <p:nvSpPr>
          <p:cNvPr id="114" name="Google Shape;114;p21"/>
          <p:cNvSpPr txBox="1">
            <a:spLocks noGrp="1"/>
          </p:cNvSpPr>
          <p:nvPr>
            <p:ph type="body" idx="1"/>
          </p:nvPr>
        </p:nvSpPr>
        <p:spPr>
          <a:xfrm>
            <a:off x="-305888" y="3151722"/>
            <a:ext cx="3843850" cy="1425368"/>
          </a:xfrm>
          <a:prstGeom prst="rect">
            <a:avLst/>
          </a:prstGeom>
        </p:spPr>
        <p:txBody>
          <a:bodyPr spcFirstLastPara="1" wrap="square" lIns="91425" tIns="91425" rIns="91425" bIns="91425" anchor="t" anchorCtr="0">
            <a:noAutofit/>
          </a:bodyPr>
          <a:lstStyle/>
          <a:p>
            <a:pPr marL="742950" indent="-285750">
              <a:buClr>
                <a:srgbClr val="595959"/>
              </a:buClr>
            </a:pPr>
            <a:r>
              <a:rPr lang="en" sz="2000" b="1" u="sng">
                <a:solidFill>
                  <a:schemeClr val="dk1"/>
                </a:solidFill>
                <a:latin typeface="Abadi"/>
              </a:rPr>
              <a:t>Step 4</a:t>
            </a:r>
            <a:br>
              <a:rPr lang="en" sz="1400" b="1" u="sng">
                <a:solidFill>
                  <a:schemeClr val="dk1"/>
                </a:solidFill>
                <a:latin typeface="Abadi"/>
              </a:rPr>
            </a:br>
            <a:r>
              <a:rPr lang="en-US" sz="1400">
                <a:solidFill>
                  <a:schemeClr val="tx1"/>
                </a:solidFill>
                <a:latin typeface="Abadi"/>
                <a:cs typeface="Segoe UI"/>
              </a:rPr>
              <a:t>Tie a piece of string to the fastener as shown. The grabber is ready to test! Give the string a tug, and your grabber should close.</a:t>
            </a:r>
            <a:endParaRPr lang="en" sz="1400">
              <a:solidFill>
                <a:schemeClr val="tx1"/>
              </a:solidFill>
              <a:latin typeface="Abadi"/>
            </a:endParaRPr>
          </a:p>
        </p:txBody>
      </p:sp>
      <p:sp>
        <p:nvSpPr>
          <p:cNvPr id="2" name="Google Shape;114;p21">
            <a:extLst>
              <a:ext uri="{FF2B5EF4-FFF2-40B4-BE49-F238E27FC236}">
                <a16:creationId xmlns:a16="http://schemas.microsoft.com/office/drawing/2014/main" id="{26F6AB02-A608-4D73-A92A-A3C71D12E678}"/>
              </a:ext>
            </a:extLst>
          </p:cNvPr>
          <p:cNvSpPr txBox="1">
            <a:spLocks/>
          </p:cNvSpPr>
          <p:nvPr/>
        </p:nvSpPr>
        <p:spPr>
          <a:xfrm>
            <a:off x="30867" y="861421"/>
            <a:ext cx="3665025" cy="21996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0">
              <a:buFont typeface="Arial"/>
              <a:buNone/>
            </a:pPr>
            <a:endParaRPr lang="en-US" sz="1400" u="sng">
              <a:solidFill>
                <a:schemeClr val="dk1"/>
              </a:solidFill>
              <a:latin typeface="Abadi"/>
            </a:endParaRPr>
          </a:p>
          <a:p>
            <a:pPr indent="-317500">
              <a:buClr>
                <a:schemeClr val="dk1"/>
              </a:buClr>
              <a:buSzPts val="1400"/>
            </a:pPr>
            <a:r>
              <a:rPr lang="en-US" sz="2000" b="1" u="sng">
                <a:solidFill>
                  <a:schemeClr val="dk1"/>
                </a:solidFill>
                <a:latin typeface="Abadi"/>
              </a:rPr>
              <a:t>Step 3</a:t>
            </a:r>
          </a:p>
          <a:p>
            <a:pPr indent="0">
              <a:lnSpc>
                <a:spcPct val="114999"/>
              </a:lnSpc>
              <a:buNone/>
            </a:pPr>
            <a:r>
              <a:rPr lang="en-US" sz="1400">
                <a:solidFill>
                  <a:schemeClr val="tx1"/>
                </a:solidFill>
                <a:latin typeface="Abadi"/>
                <a:cs typeface="Segoe UI"/>
              </a:rPr>
              <a:t>Attach the rubber band! This will help automatically open up the grabber. Start by stretching the rubber band with both hands, and slipping it under the middle fastener, then repeat with the other side.</a:t>
            </a:r>
            <a:endParaRPr lang="en-US">
              <a:solidFill>
                <a:schemeClr val="tx1"/>
              </a:solidFill>
              <a:latin typeface="Abadi"/>
            </a:endParaRPr>
          </a:p>
          <a:p>
            <a:pPr indent="-317500">
              <a:buClr>
                <a:srgbClr val="000000"/>
              </a:buClr>
              <a:buSzPts val="1400"/>
              <a:buFont typeface="Arial"/>
              <a:buChar char="●"/>
            </a:pPr>
            <a:endParaRPr lang="en-US" sz="1400">
              <a:solidFill>
                <a:schemeClr val="dk1"/>
              </a:solidFill>
              <a:latin typeface="Abadi"/>
            </a:endParaRPr>
          </a:p>
        </p:txBody>
      </p:sp>
      <p:pic>
        <p:nvPicPr>
          <p:cNvPr id="7" name="Picture 6">
            <a:extLst>
              <a:ext uri="{FF2B5EF4-FFF2-40B4-BE49-F238E27FC236}">
                <a16:creationId xmlns:a16="http://schemas.microsoft.com/office/drawing/2014/main" id="{F3DDB07C-E0A9-4D7E-AFB7-188D560E6D3E}"/>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659" y="1317145"/>
            <a:ext cx="1821180" cy="1661160"/>
          </a:xfrm>
          <a:prstGeom prst="rect">
            <a:avLst/>
          </a:prstGeom>
          <a:ln w="28575">
            <a:solidFill>
              <a:schemeClr val="bg1"/>
            </a:solidFill>
          </a:ln>
        </p:spPr>
      </p:pic>
      <p:pic>
        <p:nvPicPr>
          <p:cNvPr id="8" name="Picture 7">
            <a:extLst>
              <a:ext uri="{FF2B5EF4-FFF2-40B4-BE49-F238E27FC236}">
                <a16:creationId xmlns:a16="http://schemas.microsoft.com/office/drawing/2014/main" id="{B0577C0A-9CFA-4705-BB45-84091EBF87A1}"/>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645" y="1320546"/>
            <a:ext cx="1821180" cy="1661160"/>
          </a:xfrm>
          <a:prstGeom prst="rect">
            <a:avLst/>
          </a:prstGeom>
          <a:ln w="28575">
            <a:solidFill>
              <a:schemeClr val="bg1"/>
            </a:solidFill>
          </a:ln>
        </p:spPr>
      </p:pic>
      <p:pic>
        <p:nvPicPr>
          <p:cNvPr id="9" name="Picture 8">
            <a:extLst>
              <a:ext uri="{FF2B5EF4-FFF2-40B4-BE49-F238E27FC236}">
                <a16:creationId xmlns:a16="http://schemas.microsoft.com/office/drawing/2014/main" id="{BCA8A4E0-972C-4884-926D-13A19BE40782}"/>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721" y="3308527"/>
            <a:ext cx="1821180" cy="1661160"/>
          </a:xfrm>
          <a:prstGeom prst="rect">
            <a:avLst/>
          </a:prstGeom>
          <a:ln w="28575">
            <a:solidFill>
              <a:schemeClr val="bg1"/>
            </a:solidFill>
          </a:ln>
        </p:spPr>
      </p:pic>
      <p:pic>
        <p:nvPicPr>
          <p:cNvPr id="10" name="Picture 9">
            <a:extLst>
              <a:ext uri="{FF2B5EF4-FFF2-40B4-BE49-F238E27FC236}">
                <a16:creationId xmlns:a16="http://schemas.microsoft.com/office/drawing/2014/main" id="{182E56C5-0D48-4BE8-85C1-B2512D0711A9}"/>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3757616" y="3308428"/>
            <a:ext cx="1821180" cy="1661160"/>
          </a:xfrm>
          <a:prstGeom prst="rect">
            <a:avLst/>
          </a:prstGeom>
          <a:ln w="28575">
            <a:solidFill>
              <a:schemeClr val="bg1"/>
            </a:solidFill>
          </a:ln>
        </p:spPr>
      </p:pic>
    </p:spTree>
    <p:extLst>
      <p:ext uri="{BB962C8B-B14F-4D97-AF65-F5344CB8AC3E}">
        <p14:creationId xmlns:p14="http://schemas.microsoft.com/office/powerpoint/2010/main" val="117967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3;p21">
            <a:extLst>
              <a:ext uri="{FF2B5EF4-FFF2-40B4-BE49-F238E27FC236}">
                <a16:creationId xmlns:a16="http://schemas.microsoft.com/office/drawing/2014/main" id="{31A7B906-C9DA-4909-B813-7AC3857D174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gn="ctr"/>
            <a:r>
              <a:rPr lang="en" sz="3600">
                <a:latin typeface="Franklin Gothic Demi"/>
              </a:rPr>
              <a:t>Other Attachments</a:t>
            </a:r>
          </a:p>
        </p:txBody>
      </p:sp>
      <p:sp>
        <p:nvSpPr>
          <p:cNvPr id="7" name="Google Shape;114;p21">
            <a:extLst>
              <a:ext uri="{FF2B5EF4-FFF2-40B4-BE49-F238E27FC236}">
                <a16:creationId xmlns:a16="http://schemas.microsoft.com/office/drawing/2014/main" id="{7B4B62A7-0870-4989-93A8-9D65910C5278}"/>
              </a:ext>
            </a:extLst>
          </p:cNvPr>
          <p:cNvSpPr txBox="1">
            <a:spLocks/>
          </p:cNvSpPr>
          <p:nvPr/>
        </p:nvSpPr>
        <p:spPr>
          <a:xfrm>
            <a:off x="1318647" y="808081"/>
            <a:ext cx="6499665" cy="21996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0">
              <a:buFont typeface="Arial"/>
              <a:buNone/>
            </a:pPr>
            <a:endParaRPr lang="en-US" sz="1400" u="sng">
              <a:solidFill>
                <a:schemeClr val="dk1"/>
              </a:solidFill>
              <a:latin typeface="Abadi"/>
            </a:endParaRPr>
          </a:p>
          <a:p>
            <a:pPr marL="139700" indent="0">
              <a:buClr>
                <a:schemeClr val="dk1"/>
              </a:buClr>
              <a:buSzPts val="1400"/>
              <a:buNone/>
            </a:pPr>
            <a:r>
              <a:rPr lang="en-US" sz="2000">
                <a:solidFill>
                  <a:schemeClr val="tx1"/>
                </a:solidFill>
                <a:latin typeface="Abadi"/>
              </a:rPr>
              <a:t>Now you get to try out adding your own attachments! Here are some examples to get you started:</a:t>
            </a:r>
          </a:p>
          <a:p>
            <a:pPr indent="-317500">
              <a:buClr>
                <a:srgbClr val="000000"/>
              </a:buClr>
              <a:buSzPts val="1400"/>
              <a:buFont typeface="Arial"/>
              <a:buChar char="●"/>
            </a:pPr>
            <a:endParaRPr lang="en-US" sz="1400">
              <a:solidFill>
                <a:schemeClr val="dk1"/>
              </a:solidFill>
              <a:latin typeface="Abadi"/>
            </a:endParaRPr>
          </a:p>
        </p:txBody>
      </p:sp>
      <p:pic>
        <p:nvPicPr>
          <p:cNvPr id="8" name="Picture 7">
            <a:extLst>
              <a:ext uri="{FF2B5EF4-FFF2-40B4-BE49-F238E27FC236}">
                <a16:creationId xmlns:a16="http://schemas.microsoft.com/office/drawing/2014/main" id="{DAA2081D-782D-4850-8898-2E67F2F65679}"/>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470" y="2241811"/>
            <a:ext cx="1990997" cy="2148840"/>
          </a:xfrm>
          <a:prstGeom prst="rect">
            <a:avLst/>
          </a:prstGeom>
          <a:ln w="28575">
            <a:solidFill>
              <a:schemeClr val="bg1"/>
            </a:solidFill>
          </a:ln>
        </p:spPr>
      </p:pic>
      <p:pic>
        <p:nvPicPr>
          <p:cNvPr id="9" name="Picture 8">
            <a:extLst>
              <a:ext uri="{FF2B5EF4-FFF2-40B4-BE49-F238E27FC236}">
                <a16:creationId xmlns:a16="http://schemas.microsoft.com/office/drawing/2014/main" id="{F36E41BF-83D8-42DD-89CF-E4157E0819EB}"/>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067" y="2245775"/>
            <a:ext cx="1990997" cy="2148840"/>
          </a:xfrm>
          <a:prstGeom prst="rect">
            <a:avLst/>
          </a:prstGeom>
          <a:ln w="28575">
            <a:solidFill>
              <a:schemeClr val="bg1"/>
            </a:solidFill>
          </a:ln>
        </p:spPr>
      </p:pic>
      <p:pic>
        <p:nvPicPr>
          <p:cNvPr id="10" name="Picture 9">
            <a:extLst>
              <a:ext uri="{FF2B5EF4-FFF2-40B4-BE49-F238E27FC236}">
                <a16:creationId xmlns:a16="http://schemas.microsoft.com/office/drawing/2014/main" id="{97EB2256-590E-4D8B-9533-77665616FC39}"/>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30" y="2242119"/>
            <a:ext cx="1990997" cy="2148840"/>
          </a:xfrm>
          <a:prstGeom prst="rect">
            <a:avLst/>
          </a:prstGeom>
          <a:ln w="28575">
            <a:solidFill>
              <a:schemeClr val="bg1"/>
            </a:solidFill>
          </a:ln>
        </p:spPr>
      </p:pic>
      <p:pic>
        <p:nvPicPr>
          <p:cNvPr id="11" name="Picture 10">
            <a:extLst>
              <a:ext uri="{FF2B5EF4-FFF2-40B4-BE49-F238E27FC236}">
                <a16:creationId xmlns:a16="http://schemas.microsoft.com/office/drawing/2014/main" id="{5C10AC8D-1A07-4886-9339-3B9582A676CE}"/>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792" y="2244711"/>
            <a:ext cx="1990997" cy="2148840"/>
          </a:xfrm>
          <a:prstGeom prst="rect">
            <a:avLst/>
          </a:prstGeom>
          <a:ln w="28575">
            <a:solidFill>
              <a:schemeClr val="bg1"/>
            </a:solidFill>
          </a:ln>
        </p:spPr>
      </p:pic>
    </p:spTree>
    <p:extLst>
      <p:ext uri="{BB962C8B-B14F-4D97-AF65-F5344CB8AC3E}">
        <p14:creationId xmlns:p14="http://schemas.microsoft.com/office/powerpoint/2010/main" val="278206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265500" y="272828"/>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Franklin Gothic Demi"/>
              </a:rPr>
              <a:t>Discussion</a:t>
            </a:r>
            <a:endParaRPr>
              <a:latin typeface="Franklin Gothic Demi"/>
            </a:endParaRPr>
          </a:p>
        </p:txBody>
      </p:sp>
      <p:sp>
        <p:nvSpPr>
          <p:cNvPr id="122" name="Google Shape;122;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000000"/>
              </a:buClr>
              <a:buSzPts val="1800"/>
              <a:buChar char="●"/>
            </a:pPr>
            <a:r>
              <a:rPr lang="en" sz="2000">
                <a:solidFill>
                  <a:srgbClr val="000000"/>
                </a:solidFill>
                <a:latin typeface="Abadi"/>
              </a:rPr>
              <a:t>What was the hardest part of this project? Why was it hard?</a:t>
            </a:r>
            <a:endParaRPr lang="en-US" sz="2000">
              <a:solidFill>
                <a:srgbClr val="000000"/>
              </a:solidFill>
              <a:latin typeface="Abadi"/>
            </a:endParaRPr>
          </a:p>
          <a:p>
            <a:pPr>
              <a:lnSpc>
                <a:spcPct val="100000"/>
              </a:lnSpc>
              <a:spcBef>
                <a:spcPts val="1600"/>
              </a:spcBef>
              <a:buClr>
                <a:srgbClr val="000000"/>
              </a:buClr>
            </a:pPr>
            <a:r>
              <a:rPr lang="en" sz="2000">
                <a:solidFill>
                  <a:schemeClr val="tx1"/>
                </a:solidFill>
                <a:latin typeface="Abadi"/>
              </a:rPr>
              <a:t>Can you explain how this articulated grabber works?</a:t>
            </a:r>
          </a:p>
          <a:p>
            <a:pPr>
              <a:lnSpc>
                <a:spcPct val="100000"/>
              </a:lnSpc>
              <a:spcBef>
                <a:spcPts val="1600"/>
              </a:spcBef>
              <a:buClr>
                <a:srgbClr val="000000"/>
              </a:buClr>
            </a:pPr>
            <a:r>
              <a:rPr lang="en" sz="2000">
                <a:solidFill>
                  <a:schemeClr val="tx1"/>
                </a:solidFill>
                <a:latin typeface="Abadi"/>
              </a:rPr>
              <a:t>What materials worked best at the end of the grabber claw?</a:t>
            </a:r>
            <a:endParaRPr lang="en">
              <a:solidFill>
                <a:schemeClr val="tx1"/>
              </a:solidFill>
            </a:endParaRPr>
          </a:p>
          <a:p>
            <a:pPr>
              <a:lnSpc>
                <a:spcPct val="100000"/>
              </a:lnSpc>
              <a:spcBef>
                <a:spcPts val="1600"/>
              </a:spcBef>
              <a:buClr>
                <a:srgbClr val="000000"/>
              </a:buClr>
            </a:pPr>
            <a:r>
              <a:rPr lang="en" sz="2000">
                <a:solidFill>
                  <a:schemeClr val="tx1"/>
                </a:solidFill>
                <a:latin typeface="Abadi"/>
              </a:rPr>
              <a:t>How could you improve this design?</a:t>
            </a:r>
            <a:endParaRPr lang="en">
              <a:solidFill>
                <a:schemeClr val="tx1"/>
              </a:solidFill>
            </a:endParaRPr>
          </a:p>
          <a:p>
            <a:pPr>
              <a:lnSpc>
                <a:spcPct val="100000"/>
              </a:lnSpc>
              <a:spcBef>
                <a:spcPts val="1600"/>
              </a:spcBef>
              <a:buClr>
                <a:srgbClr val="000000"/>
              </a:buClr>
            </a:pPr>
            <a:r>
              <a:rPr lang="en" sz="2000">
                <a:solidFill>
                  <a:srgbClr val="000000"/>
                </a:solidFill>
                <a:latin typeface="Abadi"/>
              </a:rPr>
              <a:t>What did you learn?</a:t>
            </a:r>
          </a:p>
        </p:txBody>
      </p:sp>
      <p:pic>
        <p:nvPicPr>
          <p:cNvPr id="123" name="Google Shape;123;p22" descr="Shape&#10;&#10;Description automatically generated"/>
          <p:cNvPicPr preferRelativeResize="0"/>
          <p:nvPr/>
        </p:nvPicPr>
        <p:blipFill>
          <a:blip r:embed="rId3"/>
          <a:stretch>
            <a:fillRect/>
          </a:stretch>
        </p:blipFill>
        <p:spPr>
          <a:xfrm>
            <a:off x="851298" y="1934498"/>
            <a:ext cx="2865067" cy="2290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565775" y="581050"/>
            <a:ext cx="7966500" cy="4006200"/>
          </a:xfrm>
          <a:prstGeom prst="rect">
            <a:avLst/>
          </a:prstGeom>
          <a:solidFill>
            <a:srgbClr val="00583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C425"/>
                </a:solidFill>
                <a:latin typeface="Roboto Condensed"/>
                <a:ea typeface="Roboto Condensed"/>
                <a:cs typeface="Roboto Condensed"/>
                <a:sym typeface="Roboto Condensed"/>
              </a:rPr>
              <a:t>Questions?</a:t>
            </a:r>
            <a:endParaRPr sz="6000" b="1">
              <a:solidFill>
                <a:srgbClr val="FFC425"/>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CF2FAB5DBF44DA86302094257C49B" ma:contentTypeVersion="31" ma:contentTypeDescription="Create a new document." ma:contentTypeScope="" ma:versionID="ad225eee8d151241e850172758f237a7">
  <xsd:schema xmlns:xsd="http://www.w3.org/2001/XMLSchema" xmlns:xs="http://www.w3.org/2001/XMLSchema" xmlns:p="http://schemas.microsoft.com/office/2006/metadata/properties" xmlns:ns1="http://schemas.microsoft.com/sharepoint/v3" xmlns:ns2="4875368b-44b2-4aba-bff5-6546d876b307" xmlns:ns3="aeec3179-62db-417d-a8bd-224f9bcc02ca" targetNamespace="http://schemas.microsoft.com/office/2006/metadata/properties" ma:root="true" ma:fieldsID="43022a5611ad955fd1b6686fef05f78e" ns1:_="" ns2:_="" ns3:_="">
    <xsd:import namespace="http://schemas.microsoft.com/sharepoint/v3"/>
    <xsd:import namespace="4875368b-44b2-4aba-bff5-6546d876b307"/>
    <xsd:import namespace="aeec3179-62db-417d-a8bd-224f9bcc02ca"/>
    <xsd:element name="properties">
      <xsd:complexType>
        <xsd:sequence>
          <xsd:element name="documentManagement">
            <xsd:complexType>
              <xsd:all>
                <xsd:element ref="ns1:_ip_UnifiedCompliancePolicyProperties" minOccurs="0"/>
                <xsd:element ref="ns2:Notes" minOccurs="0"/>
                <xsd:element ref="ns2:Department" minOccurs="0"/>
                <xsd:element ref="ns2:Affiliation" minOccurs="0"/>
                <xsd:element ref="ns2:Department_Academic" minOccurs="0"/>
                <xsd:element ref="ns2:MediaServiceMetadata" minOccurs="0"/>
                <xsd:element ref="ns2:MediaServiceFastMetadata" minOccurs="0"/>
                <xsd:element ref="ns1:_ip_UnifiedCompliancePolicyUIActio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AcademicYear" minOccurs="0"/>
                <xsd:element ref="ns2:Department0" minOccurs="0"/>
                <xsd:element ref="ns2:Us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iscip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5368b-44b2-4aba-bff5-6546d876b307"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xsd:simpleType>
        <xsd:restriction base="dms:Text">
          <xsd:maxLength value="255"/>
        </xsd:restriction>
      </xsd:simpleType>
    </xsd:element>
    <xsd:element name="Department" ma:index="4" nillable="true" ma:displayName="Program" ma:format="Dropdown" ma:indexed="true" ma:internalName="Department">
      <xsd:simpleType>
        <xsd:restriction base="dms:Choice">
          <xsd:enumeration value="CE-BS"/>
          <xsd:enumeration value="CSE-BS"/>
          <xsd:enumeration value="EE-BS"/>
          <xsd:enumeration value="GEO-AAS"/>
          <xsd:enumeration value="ME-BS"/>
          <xsd:enumeration value="CS-BA"/>
          <xsd:enumeration value="CS-BS"/>
          <xsd:enumeration value="GEO-BS (Developer)"/>
          <xsd:enumeration value="GEO-BS (GIS)"/>
          <xsd:enumeration value="GEO-BS (Surveying)"/>
          <xsd:enumeration value="GEO-MINOR (GIS)"/>
        </xsd:restriction>
      </xsd:simpleType>
    </xsd:element>
    <xsd:element name="Affiliation" ma:index="5" nillable="true" ma:displayName="Affiliation" ma:default="Student" ma:format="Dropdown" ma:internalName="Affiliation">
      <xsd:simpleType>
        <xsd:restriction base="dms:Choice">
          <xsd:enumeration value="Faculty"/>
          <xsd:enumeration value="Student"/>
          <xsd:enumeration value="Staff"/>
          <xsd:enumeration value="Community"/>
        </xsd:restriction>
      </xsd:simpleType>
    </xsd:element>
    <xsd:element name="Department_Academic" ma:index="6" nillable="true" ma:displayName="Department (Academic)" ma:format="Dropdown" ma:internalName="Department_Academic">
      <xsd:complexType>
        <xsd:complexContent>
          <xsd:extension base="dms:MultiChoice">
            <xsd:sequence>
              <xsd:element name="Value" maxOccurs="unbounded" minOccurs="0" nillable="true">
                <xsd:simpleType>
                  <xsd:restriction base="dms:Choice">
                    <xsd:enumeration value="CE"/>
                    <xsd:enumeration value="CSCE"/>
                    <xsd:enumeration value="EE"/>
                    <xsd:enumeration value="GEO"/>
                    <xsd:enumeration value="ME"/>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AcademicYear" ma:index="26" nillable="true" ma:displayName="Academic Year" ma:format="Dropdown" ma:internalName="AcademicYear">
      <xsd:simpleType>
        <xsd:restriction base="dms:Choice">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restriction>
      </xsd:simpleType>
    </xsd:element>
    <xsd:element name="Department0" ma:index="27" nillable="true" ma:displayName="Department" ma:format="Dropdown" ma:internalName="Department0">
      <xsd:simpleType>
        <xsd:restriction base="dms:Choice">
          <xsd:enumeration value="CE"/>
          <xsd:enumeration value="CSE"/>
          <xsd:enumeration value="EE"/>
          <xsd:enumeration value="GEO"/>
          <xsd:enumeration value="ME"/>
          <xsd:enumeration value="CoEng"/>
          <xsd:enumeration value="PM"/>
          <xsd:enumeration value="UAA"/>
          <xsd:enumeration value="N/A"/>
        </xsd:restriction>
      </xsd:simpleType>
    </xsd:element>
    <xsd:element name="Use" ma:index="28" nillable="true" ma:displayName="Use" ma:format="Dropdown" ma:internalName="Use">
      <xsd:simpleType>
        <xsd:restriction base="dms:Choice">
          <xsd:enumeration value="ProDev Seminar"/>
          <xsd:enumeration value="Student Spotlight"/>
          <xsd:enumeration value="FRC Robotics"/>
          <xsd:enumeration value="SEA"/>
          <xsd:enumeration value="Graduation Celebration"/>
          <xsd:enumeration value="Web/Social Media"/>
          <xsd:enumeration value="Video"/>
          <xsd:enumeration value="STEM Talks"/>
          <xsd:enumeration value="General Use"/>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8e39b9f-e49d-4856-a37c-03cf9060ff70"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Discipline" ma:index="35" nillable="true" ma:displayName="Discipline" ma:format="Dropdown" ma:internalName="Discipline">
      <xsd:complexType>
        <xsd:complexContent>
          <xsd:extension base="dms:MultiChoiceFillIn">
            <xsd:sequence>
              <xsd:element name="Value" maxOccurs="unbounded" minOccurs="0" nillable="true">
                <xsd:simpleType>
                  <xsd:union memberTypes="dms:Text">
                    <xsd:simpleType>
                      <xsd:restriction base="dms:Choice">
                        <xsd:enumeration value="CE"/>
                        <xsd:enumeration value="ME"/>
                        <xsd:enumeration value="E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ec3179-62db-417d-a8bd-224f9bcc02c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42b9fbf2-cb8c-476e-80b3-5c7565a22008}" ma:internalName="TaxCatchAll" ma:showField="CatchAllData" ma:web="aeec3179-62db-417d-a8bd-224f9bcc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cademicYear xmlns="4875368b-44b2-4aba-bff5-6546d876b307" xsi:nil="true"/>
    <Department0 xmlns="4875368b-44b2-4aba-bff5-6546d876b307" xsi:nil="true"/>
    <Department_Academic xmlns="4875368b-44b2-4aba-bff5-6546d876b307" xsi:nil="true"/>
    <_ip_UnifiedCompliancePolicyProperties xmlns="http://schemas.microsoft.com/sharepoint/v3" xsi:nil="true"/>
    <Use xmlns="4875368b-44b2-4aba-bff5-6546d876b307" xsi:nil="true"/>
    <Notes xmlns="4875368b-44b2-4aba-bff5-6546d876b307" xsi:nil="true"/>
    <Affiliation xmlns="4875368b-44b2-4aba-bff5-6546d876b307">Student</Affiliation>
    <Department xmlns="4875368b-44b2-4aba-bff5-6546d876b307" xsi:nil="true"/>
    <lcf76f155ced4ddcb4097134ff3c332f xmlns="4875368b-44b2-4aba-bff5-6546d876b307">
      <Terms xmlns="http://schemas.microsoft.com/office/infopath/2007/PartnerControls"/>
    </lcf76f155ced4ddcb4097134ff3c332f>
    <TaxCatchAll xmlns="aeec3179-62db-417d-a8bd-224f9bcc02ca" xsi:nil="true"/>
    <Discipline xmlns="4875368b-44b2-4aba-bff5-6546d876b307" xsi:nil="true"/>
  </documentManagement>
</p:properties>
</file>

<file path=customXml/itemProps1.xml><?xml version="1.0" encoding="utf-8"?>
<ds:datastoreItem xmlns:ds="http://schemas.openxmlformats.org/officeDocument/2006/customXml" ds:itemID="{8B29EF47-F2C9-4A07-BEBB-5309C4FDAF2E}"/>
</file>

<file path=customXml/itemProps2.xml><?xml version="1.0" encoding="utf-8"?>
<ds:datastoreItem xmlns:ds="http://schemas.openxmlformats.org/officeDocument/2006/customXml" ds:itemID="{40B40ED1-D5C8-40E6-A331-80D584E6CA4C}">
  <ds:schemaRefs>
    <ds:schemaRef ds:uri="http://schemas.microsoft.com/sharepoint/v3/contenttype/forms"/>
  </ds:schemaRefs>
</ds:datastoreItem>
</file>

<file path=customXml/itemProps3.xml><?xml version="1.0" encoding="utf-8"?>
<ds:datastoreItem xmlns:ds="http://schemas.openxmlformats.org/officeDocument/2006/customXml" ds:itemID="{FDA9E49C-2B6E-42FD-9592-ABC64097EABD}">
  <ds:schemaRefs>
    <ds:schemaRef ds:uri="4875368b-44b2-4aba-bff5-6546d876b307"/>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9</Slides>
  <Notes>8</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PowerPoint Presentation</vt:lpstr>
      <vt:lpstr>Presenter’s Name</vt:lpstr>
      <vt:lpstr>What is Mechanical Engineering?</vt:lpstr>
      <vt:lpstr>Articulated Grabbers</vt:lpstr>
      <vt:lpstr>Instructions</vt:lpstr>
      <vt:lpstr>Instructions</vt:lpstr>
      <vt:lpstr>Other Attachments</vt:lpstr>
      <vt:lpstr>Discussion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2022-03-05T01:18:04Z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0x010100E21CF2FAB5DBF44DA86302094257C49B</vt:lpwstr>
  </property>
</Properties>
</file>