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8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6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4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97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289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5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53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43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80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3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4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3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8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5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3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B48F2-8EB3-4410-8E49-9625F0CF8A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20B76-11AB-4D43-AF8C-38F52D88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1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225" y="3094323"/>
            <a:ext cx="9448800" cy="1825096"/>
          </a:xfrm>
        </p:spPr>
        <p:txBody>
          <a:bodyPr/>
          <a:lstStyle/>
          <a:p>
            <a:r>
              <a:rPr lang="en-US" dirty="0"/>
              <a:t>Hardware Virtualization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364" y="4967127"/>
            <a:ext cx="9448800" cy="1282088"/>
          </a:xfrm>
        </p:spPr>
        <p:txBody>
          <a:bodyPr>
            <a:normAutofit/>
          </a:bodyPr>
          <a:lstStyle/>
          <a:p>
            <a:r>
              <a:rPr lang="en-US" dirty="0"/>
              <a:t>By: Kyle</a:t>
            </a:r>
            <a:r>
              <a:rPr lang="en-US"/>
              <a:t>, Robert, and Paul</a:t>
            </a:r>
            <a:endParaRPr lang="en-US" dirty="0"/>
          </a:p>
          <a:p>
            <a:r>
              <a:rPr lang="en-US" dirty="0"/>
              <a:t>Supervisor: Prof. Randy </a:t>
            </a:r>
            <a:r>
              <a:rPr lang="en-US" dirty="0" err="1"/>
              <a:t>Moulic</a:t>
            </a:r>
            <a:r>
              <a:rPr lang="en-US" dirty="0"/>
              <a:t> PhD.</a:t>
            </a:r>
          </a:p>
          <a:p>
            <a:r>
              <a:rPr lang="en-US" dirty="0"/>
              <a:t>Instructor: Prof. Adriano </a:t>
            </a:r>
            <a:r>
              <a:rPr lang="en-US" dirty="0" err="1"/>
              <a:t>Cavalcanti</a:t>
            </a:r>
            <a:r>
              <a:rPr lang="en-US" dirty="0"/>
              <a:t> PhD.</a:t>
            </a:r>
          </a:p>
          <a:p>
            <a:endParaRPr lang="en-US" dirty="0"/>
          </a:p>
        </p:txBody>
      </p:sp>
      <p:pic>
        <p:nvPicPr>
          <p:cNvPr id="1026" name="Picture 2" descr="http://greenandgold.uaa.alaska.edu/logos/SOE/CollegeOfEngineering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98" y="249381"/>
            <a:ext cx="9544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8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Architecture</a:t>
            </a:r>
          </a:p>
          <a:p>
            <a:r>
              <a:rPr lang="en-US" dirty="0"/>
              <a:t>Hardware Used</a:t>
            </a:r>
          </a:p>
          <a:p>
            <a:r>
              <a:rPr lang="en-US" dirty="0"/>
              <a:t>Key Findings</a:t>
            </a:r>
          </a:p>
          <a:p>
            <a:r>
              <a:rPr lang="en-US" dirty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5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018" y="2174759"/>
            <a:ext cx="5916724" cy="3132918"/>
          </a:xfrm>
        </p:spPr>
        <p:txBody>
          <a:bodyPr>
            <a:normAutofit/>
          </a:bodyPr>
          <a:lstStyle/>
          <a:p>
            <a:r>
              <a:rPr lang="en-US" dirty="0"/>
              <a:t> Virtualize a portion of the cable delivery system.</a:t>
            </a:r>
          </a:p>
          <a:p>
            <a:r>
              <a:rPr lang="en-US" dirty="0"/>
              <a:t>4 pieces of hardware down to one.</a:t>
            </a:r>
          </a:p>
          <a:p>
            <a:r>
              <a:rPr lang="en-US" dirty="0"/>
              <a:t>Generic pieces to allow for greater flexibility in delivery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23" y="2728274"/>
            <a:ext cx="4741817" cy="28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4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 the following features in the project</a:t>
            </a:r>
          </a:p>
          <a:p>
            <a:pPr lvl="1"/>
            <a:r>
              <a:rPr lang="en-US" dirty="0"/>
              <a:t>SDI TX/RX</a:t>
            </a:r>
          </a:p>
          <a:p>
            <a:pPr lvl="1"/>
            <a:r>
              <a:rPr lang="en-US" dirty="0"/>
              <a:t>Encryption/Decryption</a:t>
            </a:r>
          </a:p>
          <a:p>
            <a:pPr lvl="1"/>
            <a:r>
              <a:rPr lang="en-US" dirty="0"/>
              <a:t>User Notification of signal acquisition </a:t>
            </a:r>
          </a:p>
          <a:p>
            <a:r>
              <a:rPr lang="en-US" dirty="0"/>
              <a:t>Use current Hardware on campus</a:t>
            </a:r>
          </a:p>
          <a:p>
            <a:r>
              <a:rPr lang="en-US" dirty="0"/>
              <a:t>Allow for future development by students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024" y="2680508"/>
            <a:ext cx="4206240" cy="315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1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1511935"/>
          </a:xfrm>
        </p:spPr>
        <p:txBody>
          <a:bodyPr/>
          <a:lstStyle/>
          <a:p>
            <a:r>
              <a:rPr lang="en-US" dirty="0"/>
              <a:t>FPGA</a:t>
            </a:r>
          </a:p>
          <a:p>
            <a:pPr lvl="1"/>
            <a:r>
              <a:rPr lang="en-US" dirty="0"/>
              <a:t>Verilog modules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25989" y="1825625"/>
            <a:ext cx="5334000" cy="4024125"/>
          </a:xfrm>
        </p:spPr>
        <p:txBody>
          <a:bodyPr/>
          <a:lstStyle/>
          <a:p>
            <a:pPr lvl="1"/>
            <a:r>
              <a:rPr lang="en-US" dirty="0"/>
              <a:t>NIOS II </a:t>
            </a:r>
          </a:p>
          <a:p>
            <a:pPr lvl="2"/>
            <a:r>
              <a:rPr lang="en-US" dirty="0"/>
              <a:t>C Files for signal decoding and UART/COM channel Display</a:t>
            </a:r>
          </a:p>
          <a:p>
            <a:pPr lvl="2"/>
            <a:r>
              <a:rPr lang="en-US" dirty="0"/>
              <a:t>165 MHz F-Max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76" y="3231120"/>
            <a:ext cx="7876798" cy="33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1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Hardware Usage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Original Plan</a:t>
            </a:r>
          </a:p>
          <a:p>
            <a:pPr lvl="1"/>
            <a:r>
              <a:rPr lang="en-US" dirty="0"/>
              <a:t>Altera Arria V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Current Implementation</a:t>
            </a:r>
          </a:p>
          <a:p>
            <a:pPr lvl="1"/>
            <a:r>
              <a:rPr lang="en-US" dirty="0"/>
              <a:t>Altera DE2i-150 with Cyclone IV GX </a:t>
            </a:r>
          </a:p>
          <a:p>
            <a:pPr lvl="1"/>
            <a:r>
              <a:rPr lang="en-US" dirty="0"/>
              <a:t>SDI Daughter Card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45" y="3560558"/>
            <a:ext cx="2846895" cy="2277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40" y="4001294"/>
            <a:ext cx="2448743" cy="2010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99" y="4385092"/>
            <a:ext cx="1855549" cy="13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Altera Pin Planner is not that great</a:t>
            </a:r>
          </a:p>
          <a:p>
            <a:r>
              <a:rPr lang="en-US" dirty="0"/>
              <a:t>FPGA utilization is low allowing for more complex implementations</a:t>
            </a:r>
          </a:p>
          <a:p>
            <a:r>
              <a:rPr lang="en-US" dirty="0"/>
              <a:t>Complex Task requiring multiple semesters and disciplines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24" y="2269373"/>
            <a:ext cx="3167887" cy="295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5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412816" cy="4024125"/>
          </a:xfrm>
        </p:spPr>
        <p:txBody>
          <a:bodyPr/>
          <a:lstStyle/>
          <a:p>
            <a:r>
              <a:rPr lang="en-US" dirty="0"/>
              <a:t>We would like to thank all those who supported the project through the semester.</a:t>
            </a:r>
          </a:p>
          <a:p>
            <a:endParaRPr lang="en-US" dirty="0"/>
          </a:p>
          <a:p>
            <a:r>
              <a:rPr lang="en-US" dirty="0"/>
              <a:t>Project Team:</a:t>
            </a:r>
          </a:p>
          <a:p>
            <a:pPr lvl="1"/>
            <a:r>
              <a:rPr lang="en-US" dirty="0"/>
              <a:t>Kyle, Robert and Paul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86" y="2297920"/>
            <a:ext cx="4882341" cy="36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1389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659</TotalTime>
  <Words>175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Hardware Virtualization</vt:lpstr>
      <vt:lpstr>Overview</vt:lpstr>
      <vt:lpstr>Concept</vt:lpstr>
      <vt:lpstr>Goals</vt:lpstr>
      <vt:lpstr>Architecture</vt:lpstr>
      <vt:lpstr>Hardware Usage </vt:lpstr>
      <vt:lpstr>Key Findings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virtualization</dc:title>
  <dc:creator>kyle gapinski</dc:creator>
  <cp:lastModifiedBy>kyle gapinski</cp:lastModifiedBy>
  <cp:revision>23</cp:revision>
  <dcterms:created xsi:type="dcterms:W3CDTF">2016-02-01T20:59:22Z</dcterms:created>
  <dcterms:modified xsi:type="dcterms:W3CDTF">2016-04-20T20:57:15Z</dcterms:modified>
</cp:coreProperties>
</file>